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2" r:id="rId2"/>
    <p:sldMasterId id="2147483653" r:id="rId3"/>
    <p:sldMasterId id="2147483654" r:id="rId4"/>
    <p:sldMasterId id="2147483655" r:id="rId5"/>
    <p:sldMasterId id="2147483656" r:id="rId6"/>
    <p:sldMasterId id="2147483657" r:id="rId7"/>
    <p:sldMasterId id="2147483658" r:id="rId8"/>
    <p:sldMasterId id="2147483659" r:id="rId9"/>
  </p:sldMasterIdLst>
  <p:notesMasterIdLst>
    <p:notesMasterId r:id="rId24"/>
  </p:notesMasterIdLst>
  <p:handoutMasterIdLst>
    <p:handoutMasterId r:id="rId25"/>
  </p:handoutMasterIdLst>
  <p:sldIdLst>
    <p:sldId id="256" r:id="rId10"/>
    <p:sldId id="270" r:id="rId11"/>
    <p:sldId id="257" r:id="rId12"/>
    <p:sldId id="258" r:id="rId13"/>
    <p:sldId id="259" r:id="rId14"/>
    <p:sldId id="260" r:id="rId15"/>
    <p:sldId id="261" r:id="rId16"/>
    <p:sldId id="262" r:id="rId17"/>
    <p:sldId id="263" r:id="rId18"/>
    <p:sldId id="264" r:id="rId19"/>
    <p:sldId id="265" r:id="rId20"/>
    <p:sldId id="269" r:id="rId21"/>
    <p:sldId id="266" r:id="rId22"/>
    <p:sldId id="267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theme" Target="theme/theme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06D63F6-E9F8-47D9-B3DD-DAB396FA7CA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D53D35-2997-44F6-B860-E1CDC5038F81}" type="datetimeFigureOut">
              <a:rPr lang="en-US" smtClean="0"/>
              <a:pPr/>
              <a:t>11/30/2009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92D15C-D4BA-4417-90F7-17B45E0622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2D15C-D4BA-4417-90F7-17B45E06227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2D15C-D4BA-4417-90F7-17B45E06227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2D15C-D4BA-4417-90F7-17B45E06227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2D15C-D4BA-4417-90F7-17B45E06227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2D15C-D4BA-4417-90F7-17B45E062272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2D15C-D4BA-4417-90F7-17B45E06227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2D15C-D4BA-4417-90F7-17B45E06227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2D15C-D4BA-4417-90F7-17B45E06227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2D15C-D4BA-4417-90F7-17B45E06227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2D15C-D4BA-4417-90F7-17B45E06227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2D15C-D4BA-4417-90F7-17B45E06227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2D15C-D4BA-4417-90F7-17B45E06227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2D15C-D4BA-4417-90F7-17B45E06227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2D15C-D4BA-4417-90F7-17B45E06227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1FF76D-99B6-4A2F-A829-BEB3E65242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36E9DA-FCBB-4529-8C2C-2664C3813E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8C46B3-3D8D-4707-8886-9EC32FD75E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1D55D9-66D1-49E8-8475-56B11F9064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C8C88E-C85B-466F-93D5-F10A8040AB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2FB1D8-AA97-48CE-89E7-3AA9488AF3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78B08B-15B3-4A07-BFD7-BCDF5683CF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44E398-816C-4729-A28D-206FBE528A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066E4F-7250-447A-8C57-6BEC0ABCBD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78296F-40DA-4905-95D1-99F56D4815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0277CF-20EF-4B8A-A904-4C6FC5D22F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9E1225-45A0-4810-BD8D-7BE3C9C3CA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FC6105-B812-44D8-B49E-DC58B47211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1C588-1089-4386-BDF0-42414CE180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0596EA-9036-4663-8E8C-C77B295BC9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D32160-4FB6-46A5-BAA9-BFE3AE6682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C14D4C-859C-448B-AA59-9313939F17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6FB287-5631-4E48-AA18-3F769FAB34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22219C-11C5-49B8-9248-FC6BCAFEB3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BEE88E-9CC1-4742-9BFD-E9A8D75444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4B51B0-DDE3-4DA8-AB8F-B6FE071ABB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6BDFA1-23BF-4A83-9908-68BBE5E7AE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330349-739C-4899-A874-C900DDDC45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1DDF1-B8CD-4F98-95D3-3B847FC345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17A411-22E2-405B-B08A-1CD7F13CF9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4C03A8-62D2-4321-831E-A9300AB43D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52600"/>
            <a:ext cx="2057400" cy="4373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52600"/>
            <a:ext cx="6019800" cy="4373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94221-C328-44C4-973B-E79B788ED7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514CB-4BD1-4CD5-87EF-F3F8990468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29F69A-B002-4641-BE69-8DA1FFFDE9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BD7775-D781-4557-A694-DF17EBDF7E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DEF0E7-5160-495B-9CFC-C0FC7E4DD3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943BD6-F749-46D9-BFA7-1411249C78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02A630-B18A-4B7C-86C1-793F996F5F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DCA14F-22AC-4B4F-9B8A-E891FFFF89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C573CC-4975-46FC-92A8-122690E867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CA935D-CA49-4B4F-B835-12AE5E953E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CC54F1-C149-409D-A423-AE1CFDA50B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75904A-6FAD-4C47-9D38-2EA515A5FA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B11D0E-AD0B-4ED9-A80C-52CCEA260B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C01FFE-EE48-4682-BE7D-2A784D6776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D9A09-4583-48BC-BC3C-8128156EE6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BA7B09-2CAD-4063-8C8F-87A55BD4DD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6C90DF-7FAE-43EB-94B4-56FC93EDC8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57D793-3DE7-4DE0-A564-59AAE7E8F7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734291-5961-4D06-B1E3-EFC0E86320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9B0299-0FC4-42DA-BE3A-A50CAB2D87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C9C432-1AD6-4F63-9D26-FEDA678AF5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92CF4B-DA5E-4F4A-8B3D-E10ADCEBF4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CC4FB-FB02-4791-BE9D-6A92DBD96E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237D07-C09B-4AAF-B2C0-0AE49CE0E6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EB56FC-66C2-4A14-AB2E-761B6C9722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CDA974-C187-48E4-9062-E8D14345D0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69CCA0-337F-4326-8427-7FBDA01240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F63C21-1C9D-43A6-8B46-429452F467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C71885-5702-4C63-A268-01CF5DBD6A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12A43D-B4CB-409A-84EF-B5A7DAB73B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94B5D6-4D1D-4551-AB41-943040221E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0BE57F-733F-4111-973C-880E6022A3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F4132C-A03B-4F68-BF42-BDFA1240C3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506EBC-2AC7-4154-9E0C-E2AFA0F954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46889-8B27-4FC6-B6F8-EA0F2B34EE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F9CBAB-E915-4A26-8873-7DD30CD061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52600"/>
            <a:ext cx="2057400" cy="4373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52600"/>
            <a:ext cx="6019800" cy="4373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12DF76-5A07-4603-AC86-8BD5BF1660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99EF30-0884-44D1-A69A-99EF0605E1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D50AF6-B906-412A-B86F-CF6765E841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DD347F-2257-4DC9-B7C4-7D35AAF5F3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CAC496-0E12-4C0A-8AF1-DBC2371BFE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4BE573-1B38-4572-8557-37C5167400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18A588-238C-4DEE-8C63-FCDBF3E7DF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BE0862-DA98-4CD4-B1D3-D98C547F25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3A1B18-B29F-48F3-800B-151DAAB7B5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FE2135-8EB6-4D23-86F2-F2BC322863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A84FD2-49A5-4E87-8FF3-35554E216D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BAA101-CE29-441A-AE98-6B7BCF4606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D9FF72-2A9B-48A0-8E94-722F88899D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30A91A-BA61-4D35-8BA0-8AFA4EF33D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8B9AA2-73E1-4EF7-8A0E-C7B1400C1B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5E29F3-23C6-44C3-86A9-56DEAF7827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E4C1C3-4BB9-438C-B043-2BAF066BF0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36A992-6133-410C-A956-A6411BCCD4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C5411-EC1D-4FE9-B3D9-D1FD4E8B80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36D622-0E67-4EDB-97E8-FE7F9B448D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4BC39-2E3F-4E4A-BBE2-FABB994B83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92F186-C12E-4F94-AA4C-170A3F6EDF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A675B8-A175-4CD4-9E53-74E3462D52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D39A51-92E8-4380-B04A-3E532266C4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BF0A42-6A8B-4C44-922C-62CDD0135A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BA1F33-BAC5-4D59-A0AF-098ABDF96B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3D3319-F290-4561-9CED-0CF24A51E6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6301E7-0788-4389-ACD9-51DF636671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5306ED-55D7-4517-9364-42EF639871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3D180D-9C35-4EF8-A7DD-8EDC64D234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D19B38-854D-44D4-85AB-5F6CC502B2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FB0E1B-F30E-4324-8DD7-322D80FF98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9DC366-CDC0-4E46-8256-83C4A2E5D7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B46F64-6C7C-4B53-AA2D-6131459448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ECBEE-8EA4-4CDB-98F0-EC98C9C690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91E8A3-6812-459E-B3DA-3D10427032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52600"/>
            <a:ext cx="2057400" cy="4373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52600"/>
            <a:ext cx="6019800" cy="4373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59DC95-EA19-4C86-8366-C00D930ABD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7A0CCAC-AF5D-415D-A18D-9CB4F66EECE4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224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DF0EF34-4560-4BAA-BCFF-A639F53BCD5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52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95600"/>
            <a:ext cx="8229600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B4260B4-ED87-4C1D-A2C7-B4BA371B31F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DBE01AC-8E66-4968-9EC5-8C74C1EE3562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224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188C701-8150-42D1-A26D-02327B54D32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52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95600"/>
            <a:ext cx="8229600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50010BE-0B26-413A-BB9B-E0023F9864C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6108F05-F3BD-4825-BB69-FA4BEDD5F73F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Ravie" pitchFamily="82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Ravie" pitchFamily="82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Ravie" pitchFamily="82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Ravie" pitchFamily="8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Ravie" pitchFamily="8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Ravie" pitchFamily="8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Ravie" pitchFamily="8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Ravie" pitchFamily="8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224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21FC7F8-A4CF-4542-BA32-4703FFCFECB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52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95600"/>
            <a:ext cx="8229600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C674941-01A2-41AB-BE10-585DB355B40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Inscribed Angles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30,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about chords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22438"/>
            <a:ext cx="4114800" cy="4525962"/>
          </a:xfrm>
        </p:spPr>
        <p:txBody>
          <a:bodyPr/>
          <a:lstStyle/>
          <a:p>
            <a:r>
              <a:rPr lang="en-US" b="1" dirty="0"/>
              <a:t>Theorem: </a:t>
            </a:r>
            <a:r>
              <a:rPr lang="en-US" dirty="0"/>
              <a:t>The measure of an angle formed by two chords that intersect inside a circle is equal to half the sum of the measures of the intercepted arcs.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828800"/>
            <a:ext cx="4276725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5" name="SMARTPenAnnotation193"/>
          <p:cNvSpPr/>
          <p:nvPr/>
        </p:nvSpPr>
        <p:spPr>
          <a:xfrm>
            <a:off x="5163504" y="3378077"/>
            <a:ext cx="162876" cy="239519"/>
          </a:xfrm>
          <a:custGeom>
            <a:avLst/>
            <a:gdLst/>
            <a:ahLst/>
            <a:cxnLst/>
            <a:rect l="0" t="0" r="0" b="0"/>
            <a:pathLst>
              <a:path w="162876" h="239519">
                <a:moveTo>
                  <a:pt x="8571" y="239518"/>
                </a:moveTo>
                <a:lnTo>
                  <a:pt x="351" y="231298"/>
                </a:lnTo>
                <a:lnTo>
                  <a:pt x="155" y="226022"/>
                </a:lnTo>
                <a:lnTo>
                  <a:pt x="0" y="189310"/>
                </a:lnTo>
                <a:lnTo>
                  <a:pt x="952" y="184138"/>
                </a:lnTo>
                <a:lnTo>
                  <a:pt x="2539" y="178786"/>
                </a:lnTo>
                <a:lnTo>
                  <a:pt x="4549" y="173312"/>
                </a:lnTo>
                <a:lnTo>
                  <a:pt x="5890" y="167758"/>
                </a:lnTo>
                <a:lnTo>
                  <a:pt x="6784" y="162151"/>
                </a:lnTo>
                <a:lnTo>
                  <a:pt x="7379" y="156507"/>
                </a:lnTo>
                <a:lnTo>
                  <a:pt x="7776" y="150840"/>
                </a:lnTo>
                <a:lnTo>
                  <a:pt x="8041" y="145157"/>
                </a:lnTo>
                <a:lnTo>
                  <a:pt x="8336" y="133762"/>
                </a:lnTo>
                <a:lnTo>
                  <a:pt x="8466" y="122348"/>
                </a:lnTo>
                <a:lnTo>
                  <a:pt x="9453" y="116637"/>
                </a:lnTo>
                <a:lnTo>
                  <a:pt x="11064" y="110925"/>
                </a:lnTo>
                <a:lnTo>
                  <a:pt x="13091" y="105211"/>
                </a:lnTo>
                <a:lnTo>
                  <a:pt x="14441" y="98545"/>
                </a:lnTo>
                <a:lnTo>
                  <a:pt x="15342" y="91244"/>
                </a:lnTo>
                <a:lnTo>
                  <a:pt x="15943" y="83518"/>
                </a:lnTo>
                <a:lnTo>
                  <a:pt x="17295" y="76463"/>
                </a:lnTo>
                <a:lnTo>
                  <a:pt x="19150" y="69855"/>
                </a:lnTo>
                <a:lnTo>
                  <a:pt x="21338" y="63544"/>
                </a:lnTo>
                <a:lnTo>
                  <a:pt x="23750" y="58384"/>
                </a:lnTo>
                <a:lnTo>
                  <a:pt x="26310" y="53992"/>
                </a:lnTo>
                <a:lnTo>
                  <a:pt x="28969" y="50112"/>
                </a:lnTo>
                <a:lnTo>
                  <a:pt x="30742" y="45619"/>
                </a:lnTo>
                <a:lnTo>
                  <a:pt x="31924" y="40720"/>
                </a:lnTo>
                <a:lnTo>
                  <a:pt x="32712" y="35548"/>
                </a:lnTo>
                <a:lnTo>
                  <a:pt x="34189" y="31148"/>
                </a:lnTo>
                <a:lnTo>
                  <a:pt x="38372" y="23719"/>
                </a:lnTo>
                <a:lnTo>
                  <a:pt x="40865" y="17242"/>
                </a:lnTo>
                <a:lnTo>
                  <a:pt x="41531" y="14181"/>
                </a:lnTo>
                <a:lnTo>
                  <a:pt x="44809" y="8241"/>
                </a:lnTo>
                <a:lnTo>
                  <a:pt x="51045" y="0"/>
                </a:lnTo>
                <a:lnTo>
                  <a:pt x="51399" y="6914"/>
                </a:lnTo>
                <a:lnTo>
                  <a:pt x="55974" y="12271"/>
                </a:lnTo>
                <a:lnTo>
                  <a:pt x="63362" y="19891"/>
                </a:lnTo>
                <a:lnTo>
                  <a:pt x="65101" y="23567"/>
                </a:lnTo>
                <a:lnTo>
                  <a:pt x="66260" y="27924"/>
                </a:lnTo>
                <a:lnTo>
                  <a:pt x="67033" y="32732"/>
                </a:lnTo>
                <a:lnTo>
                  <a:pt x="67548" y="36891"/>
                </a:lnTo>
                <a:lnTo>
                  <a:pt x="68120" y="44051"/>
                </a:lnTo>
                <a:lnTo>
                  <a:pt x="69225" y="48247"/>
                </a:lnTo>
                <a:lnTo>
                  <a:pt x="70915" y="52949"/>
                </a:lnTo>
                <a:lnTo>
                  <a:pt x="72993" y="57988"/>
                </a:lnTo>
                <a:lnTo>
                  <a:pt x="75332" y="62300"/>
                </a:lnTo>
                <a:lnTo>
                  <a:pt x="77843" y="66128"/>
                </a:lnTo>
                <a:lnTo>
                  <a:pt x="80470" y="69632"/>
                </a:lnTo>
                <a:lnTo>
                  <a:pt x="82221" y="73873"/>
                </a:lnTo>
                <a:lnTo>
                  <a:pt x="83388" y="78605"/>
                </a:lnTo>
                <a:lnTo>
                  <a:pt x="84166" y="83665"/>
                </a:lnTo>
                <a:lnTo>
                  <a:pt x="85638" y="88943"/>
                </a:lnTo>
                <a:lnTo>
                  <a:pt x="87571" y="94368"/>
                </a:lnTo>
                <a:lnTo>
                  <a:pt x="89812" y="99888"/>
                </a:lnTo>
                <a:lnTo>
                  <a:pt x="92260" y="104521"/>
                </a:lnTo>
                <a:lnTo>
                  <a:pt x="94843" y="108563"/>
                </a:lnTo>
                <a:lnTo>
                  <a:pt x="97518" y="112209"/>
                </a:lnTo>
                <a:lnTo>
                  <a:pt x="100254" y="115593"/>
                </a:lnTo>
                <a:lnTo>
                  <a:pt x="103030" y="118801"/>
                </a:lnTo>
                <a:lnTo>
                  <a:pt x="105834" y="121893"/>
                </a:lnTo>
                <a:lnTo>
                  <a:pt x="111489" y="127867"/>
                </a:lnTo>
                <a:lnTo>
                  <a:pt x="131446" y="148066"/>
                </a:lnTo>
                <a:lnTo>
                  <a:pt x="133350" y="150927"/>
                </a:lnTo>
                <a:lnTo>
                  <a:pt x="135465" y="156647"/>
                </a:lnTo>
                <a:lnTo>
                  <a:pt x="138946" y="162363"/>
                </a:lnTo>
                <a:lnTo>
                  <a:pt x="141207" y="165222"/>
                </a:lnTo>
                <a:lnTo>
                  <a:pt x="143667" y="167127"/>
                </a:lnTo>
                <a:lnTo>
                  <a:pt x="146261" y="168397"/>
                </a:lnTo>
                <a:lnTo>
                  <a:pt x="148941" y="169244"/>
                </a:lnTo>
                <a:lnTo>
                  <a:pt x="150728" y="170761"/>
                </a:lnTo>
                <a:lnTo>
                  <a:pt x="151920" y="172725"/>
                </a:lnTo>
                <a:lnTo>
                  <a:pt x="153833" y="178170"/>
                </a:lnTo>
                <a:lnTo>
                  <a:pt x="154942" y="178617"/>
                </a:lnTo>
                <a:lnTo>
                  <a:pt x="158714" y="179113"/>
                </a:lnTo>
                <a:lnTo>
                  <a:pt x="162875" y="17951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94"/>
          <p:cNvSpPr/>
          <p:nvPr/>
        </p:nvSpPr>
        <p:spPr>
          <a:xfrm>
            <a:off x="5326379" y="3557587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95"/>
          <p:cNvSpPr/>
          <p:nvPr/>
        </p:nvSpPr>
        <p:spPr>
          <a:xfrm>
            <a:off x="5154929" y="3446145"/>
            <a:ext cx="171451" cy="60008"/>
          </a:xfrm>
          <a:custGeom>
            <a:avLst/>
            <a:gdLst/>
            <a:ahLst/>
            <a:cxnLst/>
            <a:rect l="0" t="0" r="0" b="0"/>
            <a:pathLst>
              <a:path w="171451" h="60008">
                <a:moveTo>
                  <a:pt x="0" y="60007"/>
                </a:moveTo>
                <a:lnTo>
                  <a:pt x="12771" y="60007"/>
                </a:lnTo>
                <a:lnTo>
                  <a:pt x="14229" y="59055"/>
                </a:lnTo>
                <a:lnTo>
                  <a:pt x="15201" y="57467"/>
                </a:lnTo>
                <a:lnTo>
                  <a:pt x="15849" y="55456"/>
                </a:lnTo>
                <a:lnTo>
                  <a:pt x="17234" y="54116"/>
                </a:lnTo>
                <a:lnTo>
                  <a:pt x="19110" y="53222"/>
                </a:lnTo>
                <a:lnTo>
                  <a:pt x="21312" y="52626"/>
                </a:lnTo>
                <a:lnTo>
                  <a:pt x="24686" y="52229"/>
                </a:lnTo>
                <a:lnTo>
                  <a:pt x="28840" y="51964"/>
                </a:lnTo>
                <a:lnTo>
                  <a:pt x="37583" y="51670"/>
                </a:lnTo>
                <a:lnTo>
                  <a:pt x="44644" y="51539"/>
                </a:lnTo>
                <a:lnTo>
                  <a:pt x="48813" y="50552"/>
                </a:lnTo>
                <a:lnTo>
                  <a:pt x="53497" y="48941"/>
                </a:lnTo>
                <a:lnTo>
                  <a:pt x="58525" y="46915"/>
                </a:lnTo>
                <a:lnTo>
                  <a:pt x="62829" y="44612"/>
                </a:lnTo>
                <a:lnTo>
                  <a:pt x="66651" y="42123"/>
                </a:lnTo>
                <a:lnTo>
                  <a:pt x="70152" y="39512"/>
                </a:lnTo>
                <a:lnTo>
                  <a:pt x="74390" y="37771"/>
                </a:lnTo>
                <a:lnTo>
                  <a:pt x="79121" y="36611"/>
                </a:lnTo>
                <a:lnTo>
                  <a:pt x="84181" y="35837"/>
                </a:lnTo>
                <a:lnTo>
                  <a:pt x="89458" y="34368"/>
                </a:lnTo>
                <a:lnTo>
                  <a:pt x="94881" y="32438"/>
                </a:lnTo>
                <a:lnTo>
                  <a:pt x="100402" y="30197"/>
                </a:lnTo>
                <a:lnTo>
                  <a:pt x="105987" y="27751"/>
                </a:lnTo>
                <a:lnTo>
                  <a:pt x="117273" y="22494"/>
                </a:lnTo>
                <a:lnTo>
                  <a:pt x="134337" y="14179"/>
                </a:lnTo>
                <a:lnTo>
                  <a:pt x="139088" y="12310"/>
                </a:lnTo>
                <a:lnTo>
                  <a:pt x="143208" y="11064"/>
                </a:lnTo>
                <a:lnTo>
                  <a:pt x="146907" y="10233"/>
                </a:lnTo>
                <a:lnTo>
                  <a:pt x="151278" y="8727"/>
                </a:lnTo>
                <a:lnTo>
                  <a:pt x="156097" y="6770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96"/>
          <p:cNvSpPr/>
          <p:nvPr/>
        </p:nvSpPr>
        <p:spPr>
          <a:xfrm>
            <a:off x="5377818" y="3326129"/>
            <a:ext cx="180020" cy="162869"/>
          </a:xfrm>
          <a:custGeom>
            <a:avLst/>
            <a:gdLst/>
            <a:ahLst/>
            <a:cxnLst/>
            <a:rect l="0" t="0" r="0" b="0"/>
            <a:pathLst>
              <a:path w="180020" h="162869">
                <a:moveTo>
                  <a:pt x="68577" y="0"/>
                </a:moveTo>
                <a:lnTo>
                  <a:pt x="64026" y="4552"/>
                </a:lnTo>
                <a:lnTo>
                  <a:pt x="61733" y="5892"/>
                </a:lnTo>
                <a:lnTo>
                  <a:pt x="56645" y="7381"/>
                </a:lnTo>
                <a:lnTo>
                  <a:pt x="54907" y="8731"/>
                </a:lnTo>
                <a:lnTo>
                  <a:pt x="53749" y="10583"/>
                </a:lnTo>
                <a:lnTo>
                  <a:pt x="52976" y="12771"/>
                </a:lnTo>
                <a:lnTo>
                  <a:pt x="50556" y="15182"/>
                </a:lnTo>
                <a:lnTo>
                  <a:pt x="47038" y="17741"/>
                </a:lnTo>
                <a:lnTo>
                  <a:pt x="42788" y="20400"/>
                </a:lnTo>
                <a:lnTo>
                  <a:pt x="39001" y="22173"/>
                </a:lnTo>
                <a:lnTo>
                  <a:pt x="35525" y="23355"/>
                </a:lnTo>
                <a:lnTo>
                  <a:pt x="32255" y="24143"/>
                </a:lnTo>
                <a:lnTo>
                  <a:pt x="29122" y="25620"/>
                </a:lnTo>
                <a:lnTo>
                  <a:pt x="26081" y="27558"/>
                </a:lnTo>
                <a:lnTo>
                  <a:pt x="23101" y="29802"/>
                </a:lnTo>
                <a:lnTo>
                  <a:pt x="20162" y="32251"/>
                </a:lnTo>
                <a:lnTo>
                  <a:pt x="17250" y="34836"/>
                </a:lnTo>
                <a:lnTo>
                  <a:pt x="14356" y="37512"/>
                </a:lnTo>
                <a:lnTo>
                  <a:pt x="12427" y="40248"/>
                </a:lnTo>
                <a:lnTo>
                  <a:pt x="11141" y="43025"/>
                </a:lnTo>
                <a:lnTo>
                  <a:pt x="10284" y="45828"/>
                </a:lnTo>
                <a:lnTo>
                  <a:pt x="8760" y="48650"/>
                </a:lnTo>
                <a:lnTo>
                  <a:pt x="6791" y="51483"/>
                </a:lnTo>
                <a:lnTo>
                  <a:pt x="4527" y="54325"/>
                </a:lnTo>
                <a:lnTo>
                  <a:pt x="3017" y="57172"/>
                </a:lnTo>
                <a:lnTo>
                  <a:pt x="2010" y="60022"/>
                </a:lnTo>
                <a:lnTo>
                  <a:pt x="1338" y="62875"/>
                </a:lnTo>
                <a:lnTo>
                  <a:pt x="891" y="65729"/>
                </a:lnTo>
                <a:lnTo>
                  <a:pt x="593" y="68585"/>
                </a:lnTo>
                <a:lnTo>
                  <a:pt x="394" y="71441"/>
                </a:lnTo>
                <a:lnTo>
                  <a:pt x="262" y="74297"/>
                </a:lnTo>
                <a:lnTo>
                  <a:pt x="114" y="80011"/>
                </a:lnTo>
                <a:lnTo>
                  <a:pt x="0" y="105728"/>
                </a:lnTo>
                <a:lnTo>
                  <a:pt x="951" y="108586"/>
                </a:lnTo>
                <a:lnTo>
                  <a:pt x="2538" y="111443"/>
                </a:lnTo>
                <a:lnTo>
                  <a:pt x="4548" y="114301"/>
                </a:lnTo>
                <a:lnTo>
                  <a:pt x="6841" y="117158"/>
                </a:lnTo>
                <a:lnTo>
                  <a:pt x="9322" y="120016"/>
                </a:lnTo>
                <a:lnTo>
                  <a:pt x="11928" y="122873"/>
                </a:lnTo>
                <a:lnTo>
                  <a:pt x="13666" y="125730"/>
                </a:lnTo>
                <a:lnTo>
                  <a:pt x="14825" y="128588"/>
                </a:lnTo>
                <a:lnTo>
                  <a:pt x="15597" y="131446"/>
                </a:lnTo>
                <a:lnTo>
                  <a:pt x="17064" y="134303"/>
                </a:lnTo>
                <a:lnTo>
                  <a:pt x="18995" y="137161"/>
                </a:lnTo>
                <a:lnTo>
                  <a:pt x="21235" y="140018"/>
                </a:lnTo>
                <a:lnTo>
                  <a:pt x="23680" y="142875"/>
                </a:lnTo>
                <a:lnTo>
                  <a:pt x="26263" y="145733"/>
                </a:lnTo>
                <a:lnTo>
                  <a:pt x="28938" y="148591"/>
                </a:lnTo>
                <a:lnTo>
                  <a:pt x="31673" y="150496"/>
                </a:lnTo>
                <a:lnTo>
                  <a:pt x="37253" y="152612"/>
                </a:lnTo>
                <a:lnTo>
                  <a:pt x="40074" y="154129"/>
                </a:lnTo>
                <a:lnTo>
                  <a:pt x="42907" y="156093"/>
                </a:lnTo>
                <a:lnTo>
                  <a:pt x="45749" y="158355"/>
                </a:lnTo>
                <a:lnTo>
                  <a:pt x="48596" y="159862"/>
                </a:lnTo>
                <a:lnTo>
                  <a:pt x="51446" y="160868"/>
                </a:lnTo>
                <a:lnTo>
                  <a:pt x="54299" y="161538"/>
                </a:lnTo>
                <a:lnTo>
                  <a:pt x="57153" y="161985"/>
                </a:lnTo>
                <a:lnTo>
                  <a:pt x="60008" y="162282"/>
                </a:lnTo>
                <a:lnTo>
                  <a:pt x="62865" y="162481"/>
                </a:lnTo>
                <a:lnTo>
                  <a:pt x="66674" y="162613"/>
                </a:lnTo>
                <a:lnTo>
                  <a:pt x="83935" y="162826"/>
                </a:lnTo>
                <a:lnTo>
                  <a:pt x="96798" y="162868"/>
                </a:lnTo>
                <a:lnTo>
                  <a:pt x="99774" y="161919"/>
                </a:lnTo>
                <a:lnTo>
                  <a:pt x="102709" y="160334"/>
                </a:lnTo>
                <a:lnTo>
                  <a:pt x="105620" y="158324"/>
                </a:lnTo>
                <a:lnTo>
                  <a:pt x="109464" y="156032"/>
                </a:lnTo>
                <a:lnTo>
                  <a:pt x="113933" y="153552"/>
                </a:lnTo>
                <a:lnTo>
                  <a:pt x="118817" y="150945"/>
                </a:lnTo>
                <a:lnTo>
                  <a:pt x="123025" y="148256"/>
                </a:lnTo>
                <a:lnTo>
                  <a:pt x="126783" y="145510"/>
                </a:lnTo>
                <a:lnTo>
                  <a:pt x="130241" y="142727"/>
                </a:lnTo>
                <a:lnTo>
                  <a:pt x="134451" y="139919"/>
                </a:lnTo>
                <a:lnTo>
                  <a:pt x="139163" y="137094"/>
                </a:lnTo>
                <a:lnTo>
                  <a:pt x="144209" y="134259"/>
                </a:lnTo>
                <a:lnTo>
                  <a:pt x="148526" y="132369"/>
                </a:lnTo>
                <a:lnTo>
                  <a:pt x="152356" y="131108"/>
                </a:lnTo>
                <a:lnTo>
                  <a:pt x="155862" y="130268"/>
                </a:lnTo>
                <a:lnTo>
                  <a:pt x="159152" y="128756"/>
                </a:lnTo>
                <a:lnTo>
                  <a:pt x="162297" y="126795"/>
                </a:lnTo>
                <a:lnTo>
                  <a:pt x="165347" y="124535"/>
                </a:lnTo>
                <a:lnTo>
                  <a:pt x="167381" y="122076"/>
                </a:lnTo>
                <a:lnTo>
                  <a:pt x="168736" y="119484"/>
                </a:lnTo>
                <a:lnTo>
                  <a:pt x="169639" y="116804"/>
                </a:lnTo>
                <a:lnTo>
                  <a:pt x="171194" y="115017"/>
                </a:lnTo>
                <a:lnTo>
                  <a:pt x="173184" y="113826"/>
                </a:lnTo>
                <a:lnTo>
                  <a:pt x="180019" y="11144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97"/>
          <p:cNvSpPr/>
          <p:nvPr/>
        </p:nvSpPr>
        <p:spPr>
          <a:xfrm>
            <a:off x="5129212" y="3214805"/>
            <a:ext cx="317184" cy="102753"/>
          </a:xfrm>
          <a:custGeom>
            <a:avLst/>
            <a:gdLst/>
            <a:ahLst/>
            <a:cxnLst/>
            <a:rect l="0" t="0" r="0" b="0"/>
            <a:pathLst>
              <a:path w="317184" h="102753">
                <a:moveTo>
                  <a:pt x="0" y="102752"/>
                </a:moveTo>
                <a:lnTo>
                  <a:pt x="0" y="89733"/>
                </a:lnTo>
                <a:lnTo>
                  <a:pt x="953" y="88358"/>
                </a:lnTo>
                <a:lnTo>
                  <a:pt x="2540" y="87441"/>
                </a:lnTo>
                <a:lnTo>
                  <a:pt x="4551" y="86829"/>
                </a:lnTo>
                <a:lnTo>
                  <a:pt x="6844" y="85470"/>
                </a:lnTo>
                <a:lnTo>
                  <a:pt x="9325" y="83611"/>
                </a:lnTo>
                <a:lnTo>
                  <a:pt x="11931" y="81418"/>
                </a:lnTo>
                <a:lnTo>
                  <a:pt x="14622" y="79005"/>
                </a:lnTo>
                <a:lnTo>
                  <a:pt x="20151" y="73783"/>
                </a:lnTo>
                <a:lnTo>
                  <a:pt x="23912" y="71057"/>
                </a:lnTo>
                <a:lnTo>
                  <a:pt x="28324" y="68287"/>
                </a:lnTo>
                <a:lnTo>
                  <a:pt x="33170" y="65488"/>
                </a:lnTo>
                <a:lnTo>
                  <a:pt x="37354" y="62669"/>
                </a:lnTo>
                <a:lnTo>
                  <a:pt x="41095" y="59838"/>
                </a:lnTo>
                <a:lnTo>
                  <a:pt x="44541" y="56998"/>
                </a:lnTo>
                <a:lnTo>
                  <a:pt x="49697" y="53199"/>
                </a:lnTo>
                <a:lnTo>
                  <a:pt x="63045" y="43899"/>
                </a:lnTo>
                <a:lnTo>
                  <a:pt x="69653" y="39704"/>
                </a:lnTo>
                <a:lnTo>
                  <a:pt x="75963" y="35955"/>
                </a:lnTo>
                <a:lnTo>
                  <a:pt x="82074" y="32503"/>
                </a:lnTo>
                <a:lnTo>
                  <a:pt x="89006" y="29250"/>
                </a:lnTo>
                <a:lnTo>
                  <a:pt x="96485" y="26128"/>
                </a:lnTo>
                <a:lnTo>
                  <a:pt x="104329" y="23094"/>
                </a:lnTo>
                <a:lnTo>
                  <a:pt x="111462" y="20119"/>
                </a:lnTo>
                <a:lnTo>
                  <a:pt x="118123" y="17184"/>
                </a:lnTo>
                <a:lnTo>
                  <a:pt x="124469" y="14274"/>
                </a:lnTo>
                <a:lnTo>
                  <a:pt x="131557" y="12334"/>
                </a:lnTo>
                <a:lnTo>
                  <a:pt x="139140" y="11041"/>
                </a:lnTo>
                <a:lnTo>
                  <a:pt x="147052" y="10179"/>
                </a:lnTo>
                <a:lnTo>
                  <a:pt x="154232" y="8652"/>
                </a:lnTo>
                <a:lnTo>
                  <a:pt x="160924" y="6681"/>
                </a:lnTo>
                <a:lnTo>
                  <a:pt x="167290" y="4415"/>
                </a:lnTo>
                <a:lnTo>
                  <a:pt x="174392" y="2904"/>
                </a:lnTo>
                <a:lnTo>
                  <a:pt x="181984" y="1896"/>
                </a:lnTo>
                <a:lnTo>
                  <a:pt x="189902" y="1225"/>
                </a:lnTo>
                <a:lnTo>
                  <a:pt x="197087" y="777"/>
                </a:lnTo>
                <a:lnTo>
                  <a:pt x="210149" y="280"/>
                </a:lnTo>
                <a:lnTo>
                  <a:pt x="228213" y="0"/>
                </a:lnTo>
                <a:lnTo>
                  <a:pt x="234057" y="913"/>
                </a:lnTo>
                <a:lnTo>
                  <a:pt x="239858" y="2475"/>
                </a:lnTo>
                <a:lnTo>
                  <a:pt x="245630" y="4468"/>
                </a:lnTo>
                <a:lnTo>
                  <a:pt x="250431" y="6749"/>
                </a:lnTo>
                <a:lnTo>
                  <a:pt x="254584" y="9223"/>
                </a:lnTo>
                <a:lnTo>
                  <a:pt x="258305" y="11824"/>
                </a:lnTo>
                <a:lnTo>
                  <a:pt x="267520" y="14715"/>
                </a:lnTo>
                <a:lnTo>
                  <a:pt x="272644" y="15485"/>
                </a:lnTo>
                <a:lnTo>
                  <a:pt x="277013" y="16952"/>
                </a:lnTo>
                <a:lnTo>
                  <a:pt x="280877" y="18882"/>
                </a:lnTo>
                <a:lnTo>
                  <a:pt x="284407" y="21121"/>
                </a:lnTo>
                <a:lnTo>
                  <a:pt x="290868" y="23609"/>
                </a:lnTo>
                <a:lnTo>
                  <a:pt x="293925" y="24273"/>
                </a:lnTo>
                <a:lnTo>
                  <a:pt x="295962" y="25668"/>
                </a:lnTo>
                <a:lnTo>
                  <a:pt x="297321" y="27550"/>
                </a:lnTo>
                <a:lnTo>
                  <a:pt x="298227" y="29757"/>
                </a:lnTo>
                <a:lnTo>
                  <a:pt x="299783" y="31229"/>
                </a:lnTo>
                <a:lnTo>
                  <a:pt x="301773" y="32210"/>
                </a:lnTo>
                <a:lnTo>
                  <a:pt x="304052" y="32864"/>
                </a:lnTo>
                <a:lnTo>
                  <a:pt x="305571" y="34252"/>
                </a:lnTo>
                <a:lnTo>
                  <a:pt x="306584" y="36131"/>
                </a:lnTo>
                <a:lnTo>
                  <a:pt x="307260" y="38335"/>
                </a:lnTo>
                <a:lnTo>
                  <a:pt x="308662" y="39805"/>
                </a:lnTo>
                <a:lnTo>
                  <a:pt x="310550" y="40785"/>
                </a:lnTo>
                <a:lnTo>
                  <a:pt x="317183" y="427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98"/>
          <p:cNvSpPr/>
          <p:nvPr/>
        </p:nvSpPr>
        <p:spPr>
          <a:xfrm>
            <a:off x="8596135" y="3248977"/>
            <a:ext cx="47803" cy="222886"/>
          </a:xfrm>
          <a:custGeom>
            <a:avLst/>
            <a:gdLst/>
            <a:ahLst/>
            <a:cxnLst/>
            <a:rect l="0" t="0" r="0" b="0"/>
            <a:pathLst>
              <a:path w="47803" h="222886">
                <a:moveTo>
                  <a:pt x="4940" y="0"/>
                </a:moveTo>
                <a:lnTo>
                  <a:pt x="4940" y="4551"/>
                </a:lnTo>
                <a:lnTo>
                  <a:pt x="3988" y="5892"/>
                </a:lnTo>
                <a:lnTo>
                  <a:pt x="2400" y="6785"/>
                </a:lnTo>
                <a:lnTo>
                  <a:pt x="389" y="7381"/>
                </a:lnTo>
                <a:lnTo>
                  <a:pt x="0" y="8731"/>
                </a:lnTo>
                <a:lnTo>
                  <a:pt x="694" y="10583"/>
                </a:lnTo>
                <a:lnTo>
                  <a:pt x="4102" y="15849"/>
                </a:lnTo>
                <a:lnTo>
                  <a:pt x="4567" y="21649"/>
                </a:lnTo>
                <a:lnTo>
                  <a:pt x="4829" y="33085"/>
                </a:lnTo>
                <a:lnTo>
                  <a:pt x="4918" y="50033"/>
                </a:lnTo>
                <a:lnTo>
                  <a:pt x="5877" y="55263"/>
                </a:lnTo>
                <a:lnTo>
                  <a:pt x="7470" y="60654"/>
                </a:lnTo>
                <a:lnTo>
                  <a:pt x="9484" y="66153"/>
                </a:lnTo>
                <a:lnTo>
                  <a:pt x="10827" y="72678"/>
                </a:lnTo>
                <a:lnTo>
                  <a:pt x="11721" y="79884"/>
                </a:lnTo>
                <a:lnTo>
                  <a:pt x="12318" y="87546"/>
                </a:lnTo>
                <a:lnTo>
                  <a:pt x="13669" y="93606"/>
                </a:lnTo>
                <a:lnTo>
                  <a:pt x="15521" y="98600"/>
                </a:lnTo>
                <a:lnTo>
                  <a:pt x="17709" y="102881"/>
                </a:lnTo>
                <a:lnTo>
                  <a:pt x="19168" y="107639"/>
                </a:lnTo>
                <a:lnTo>
                  <a:pt x="20140" y="112717"/>
                </a:lnTo>
                <a:lnTo>
                  <a:pt x="20788" y="118007"/>
                </a:lnTo>
                <a:lnTo>
                  <a:pt x="21220" y="123439"/>
                </a:lnTo>
                <a:lnTo>
                  <a:pt x="21508" y="128965"/>
                </a:lnTo>
                <a:lnTo>
                  <a:pt x="21700" y="134554"/>
                </a:lnTo>
                <a:lnTo>
                  <a:pt x="22782" y="140185"/>
                </a:lnTo>
                <a:lnTo>
                  <a:pt x="24454" y="145844"/>
                </a:lnTo>
                <a:lnTo>
                  <a:pt x="26521" y="151522"/>
                </a:lnTo>
                <a:lnTo>
                  <a:pt x="27899" y="157212"/>
                </a:lnTo>
                <a:lnTo>
                  <a:pt x="28819" y="162911"/>
                </a:lnTo>
                <a:lnTo>
                  <a:pt x="29432" y="168615"/>
                </a:lnTo>
                <a:lnTo>
                  <a:pt x="29840" y="173370"/>
                </a:lnTo>
                <a:lnTo>
                  <a:pt x="30113" y="177492"/>
                </a:lnTo>
                <a:lnTo>
                  <a:pt x="30294" y="181193"/>
                </a:lnTo>
                <a:lnTo>
                  <a:pt x="31367" y="184613"/>
                </a:lnTo>
                <a:lnTo>
                  <a:pt x="33035" y="187846"/>
                </a:lnTo>
                <a:lnTo>
                  <a:pt x="35100" y="190953"/>
                </a:lnTo>
                <a:lnTo>
                  <a:pt x="36476" y="193977"/>
                </a:lnTo>
                <a:lnTo>
                  <a:pt x="37394" y="196945"/>
                </a:lnTo>
                <a:lnTo>
                  <a:pt x="38414" y="202784"/>
                </a:lnTo>
                <a:lnTo>
                  <a:pt x="38866" y="208554"/>
                </a:lnTo>
                <a:lnTo>
                  <a:pt x="39068" y="214293"/>
                </a:lnTo>
                <a:lnTo>
                  <a:pt x="39123" y="217157"/>
                </a:lnTo>
                <a:lnTo>
                  <a:pt x="40111" y="219066"/>
                </a:lnTo>
                <a:lnTo>
                  <a:pt x="41723" y="220339"/>
                </a:lnTo>
                <a:lnTo>
                  <a:pt x="47802" y="22288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99"/>
          <p:cNvSpPr/>
          <p:nvPr/>
        </p:nvSpPr>
        <p:spPr>
          <a:xfrm>
            <a:off x="8549640" y="3249341"/>
            <a:ext cx="204504" cy="222522"/>
          </a:xfrm>
          <a:custGeom>
            <a:avLst/>
            <a:gdLst/>
            <a:ahLst/>
            <a:cxnLst/>
            <a:rect l="0" t="0" r="0" b="0"/>
            <a:pathLst>
              <a:path w="204504" h="222522">
                <a:moveTo>
                  <a:pt x="0" y="33926"/>
                </a:moveTo>
                <a:lnTo>
                  <a:pt x="0" y="26545"/>
                </a:lnTo>
                <a:lnTo>
                  <a:pt x="4551" y="21156"/>
                </a:lnTo>
                <a:lnTo>
                  <a:pt x="6843" y="19697"/>
                </a:lnTo>
                <a:lnTo>
                  <a:pt x="11931" y="18077"/>
                </a:lnTo>
                <a:lnTo>
                  <a:pt x="17368" y="14817"/>
                </a:lnTo>
                <a:lnTo>
                  <a:pt x="20151" y="12614"/>
                </a:lnTo>
                <a:lnTo>
                  <a:pt x="22959" y="11146"/>
                </a:lnTo>
                <a:lnTo>
                  <a:pt x="28619" y="9514"/>
                </a:lnTo>
                <a:lnTo>
                  <a:pt x="32414" y="9079"/>
                </a:lnTo>
                <a:lnTo>
                  <a:pt x="36849" y="8789"/>
                </a:lnTo>
                <a:lnTo>
                  <a:pt x="41711" y="8595"/>
                </a:lnTo>
                <a:lnTo>
                  <a:pt x="45905" y="7514"/>
                </a:lnTo>
                <a:lnTo>
                  <a:pt x="49653" y="5840"/>
                </a:lnTo>
                <a:lnTo>
                  <a:pt x="53105" y="3772"/>
                </a:lnTo>
                <a:lnTo>
                  <a:pt x="57310" y="2394"/>
                </a:lnTo>
                <a:lnTo>
                  <a:pt x="62019" y="1474"/>
                </a:lnTo>
                <a:lnTo>
                  <a:pt x="67063" y="862"/>
                </a:lnTo>
                <a:lnTo>
                  <a:pt x="72331" y="453"/>
                </a:lnTo>
                <a:lnTo>
                  <a:pt x="77748" y="181"/>
                </a:lnTo>
                <a:lnTo>
                  <a:pt x="83264" y="0"/>
                </a:lnTo>
                <a:lnTo>
                  <a:pt x="88847" y="831"/>
                </a:lnTo>
                <a:lnTo>
                  <a:pt x="94474" y="2338"/>
                </a:lnTo>
                <a:lnTo>
                  <a:pt x="100130" y="4294"/>
                </a:lnTo>
                <a:lnTo>
                  <a:pt x="104854" y="5599"/>
                </a:lnTo>
                <a:lnTo>
                  <a:pt x="108955" y="6469"/>
                </a:lnTo>
                <a:lnTo>
                  <a:pt x="112642" y="7049"/>
                </a:lnTo>
                <a:lnTo>
                  <a:pt x="116051" y="8388"/>
                </a:lnTo>
                <a:lnTo>
                  <a:pt x="122381" y="12416"/>
                </a:lnTo>
                <a:lnTo>
                  <a:pt x="126355" y="14824"/>
                </a:lnTo>
                <a:lnTo>
                  <a:pt x="130909" y="17381"/>
                </a:lnTo>
                <a:lnTo>
                  <a:pt x="135850" y="20039"/>
                </a:lnTo>
                <a:lnTo>
                  <a:pt x="140097" y="22763"/>
                </a:lnTo>
                <a:lnTo>
                  <a:pt x="143880" y="25531"/>
                </a:lnTo>
                <a:lnTo>
                  <a:pt x="147355" y="28330"/>
                </a:lnTo>
                <a:lnTo>
                  <a:pt x="151576" y="31148"/>
                </a:lnTo>
                <a:lnTo>
                  <a:pt x="156296" y="33979"/>
                </a:lnTo>
                <a:lnTo>
                  <a:pt x="161347" y="36819"/>
                </a:lnTo>
                <a:lnTo>
                  <a:pt x="165667" y="39664"/>
                </a:lnTo>
                <a:lnTo>
                  <a:pt x="169500" y="42514"/>
                </a:lnTo>
                <a:lnTo>
                  <a:pt x="173008" y="45366"/>
                </a:lnTo>
                <a:lnTo>
                  <a:pt x="176297" y="48220"/>
                </a:lnTo>
                <a:lnTo>
                  <a:pt x="182495" y="53932"/>
                </a:lnTo>
                <a:lnTo>
                  <a:pt x="185481" y="57741"/>
                </a:lnTo>
                <a:lnTo>
                  <a:pt x="188424" y="62185"/>
                </a:lnTo>
                <a:lnTo>
                  <a:pt x="191338" y="67053"/>
                </a:lnTo>
                <a:lnTo>
                  <a:pt x="193281" y="71251"/>
                </a:lnTo>
                <a:lnTo>
                  <a:pt x="194576" y="75002"/>
                </a:lnTo>
                <a:lnTo>
                  <a:pt x="195440" y="78455"/>
                </a:lnTo>
                <a:lnTo>
                  <a:pt x="196016" y="82662"/>
                </a:lnTo>
                <a:lnTo>
                  <a:pt x="196400" y="87371"/>
                </a:lnTo>
                <a:lnTo>
                  <a:pt x="196655" y="92417"/>
                </a:lnTo>
                <a:lnTo>
                  <a:pt x="197778" y="97684"/>
                </a:lnTo>
                <a:lnTo>
                  <a:pt x="199480" y="103102"/>
                </a:lnTo>
                <a:lnTo>
                  <a:pt x="201566" y="108618"/>
                </a:lnTo>
                <a:lnTo>
                  <a:pt x="202957" y="114201"/>
                </a:lnTo>
                <a:lnTo>
                  <a:pt x="203885" y="119828"/>
                </a:lnTo>
                <a:lnTo>
                  <a:pt x="204503" y="125484"/>
                </a:lnTo>
                <a:lnTo>
                  <a:pt x="203962" y="131160"/>
                </a:lnTo>
                <a:lnTo>
                  <a:pt x="202650" y="136848"/>
                </a:lnTo>
                <a:lnTo>
                  <a:pt x="200822" y="142546"/>
                </a:lnTo>
                <a:lnTo>
                  <a:pt x="199605" y="148250"/>
                </a:lnTo>
                <a:lnTo>
                  <a:pt x="198792" y="153957"/>
                </a:lnTo>
                <a:lnTo>
                  <a:pt x="198250" y="159666"/>
                </a:lnTo>
                <a:lnTo>
                  <a:pt x="196936" y="164425"/>
                </a:lnTo>
                <a:lnTo>
                  <a:pt x="195109" y="168551"/>
                </a:lnTo>
                <a:lnTo>
                  <a:pt x="192937" y="172254"/>
                </a:lnTo>
                <a:lnTo>
                  <a:pt x="187984" y="178907"/>
                </a:lnTo>
                <a:lnTo>
                  <a:pt x="185331" y="182015"/>
                </a:lnTo>
                <a:lnTo>
                  <a:pt x="181655" y="185040"/>
                </a:lnTo>
                <a:lnTo>
                  <a:pt x="177301" y="188008"/>
                </a:lnTo>
                <a:lnTo>
                  <a:pt x="172493" y="190940"/>
                </a:lnTo>
                <a:lnTo>
                  <a:pt x="168335" y="193847"/>
                </a:lnTo>
                <a:lnTo>
                  <a:pt x="164611" y="196738"/>
                </a:lnTo>
                <a:lnTo>
                  <a:pt x="161176" y="199617"/>
                </a:lnTo>
                <a:lnTo>
                  <a:pt x="154818" y="205357"/>
                </a:lnTo>
                <a:lnTo>
                  <a:pt x="151790" y="208221"/>
                </a:lnTo>
                <a:lnTo>
                  <a:pt x="148818" y="210130"/>
                </a:lnTo>
                <a:lnTo>
                  <a:pt x="142977" y="212251"/>
                </a:lnTo>
                <a:lnTo>
                  <a:pt x="137204" y="215734"/>
                </a:lnTo>
                <a:lnTo>
                  <a:pt x="134332" y="217996"/>
                </a:lnTo>
                <a:lnTo>
                  <a:pt x="128600" y="220510"/>
                </a:lnTo>
                <a:lnTo>
                  <a:pt x="122879" y="221627"/>
                </a:lnTo>
                <a:lnTo>
                  <a:pt x="117160" y="222124"/>
                </a:lnTo>
                <a:lnTo>
                  <a:pt x="111443" y="222345"/>
                </a:lnTo>
                <a:lnTo>
                  <a:pt x="102871" y="222469"/>
                </a:lnTo>
                <a:lnTo>
                  <a:pt x="94297" y="22252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00"/>
          <p:cNvSpPr/>
          <p:nvPr/>
        </p:nvSpPr>
        <p:spPr>
          <a:xfrm>
            <a:off x="8815387" y="3240405"/>
            <a:ext cx="30581" cy="188596"/>
          </a:xfrm>
          <a:custGeom>
            <a:avLst/>
            <a:gdLst/>
            <a:ahLst/>
            <a:cxnLst/>
            <a:rect l="0" t="0" r="0" b="0"/>
            <a:pathLst>
              <a:path w="30581" h="188596">
                <a:moveTo>
                  <a:pt x="0" y="0"/>
                </a:moveTo>
                <a:lnTo>
                  <a:pt x="0" y="7380"/>
                </a:lnTo>
                <a:lnTo>
                  <a:pt x="953" y="8730"/>
                </a:lnTo>
                <a:lnTo>
                  <a:pt x="2540" y="10582"/>
                </a:lnTo>
                <a:lnTo>
                  <a:pt x="4551" y="12770"/>
                </a:lnTo>
                <a:lnTo>
                  <a:pt x="5892" y="16133"/>
                </a:lnTo>
                <a:lnTo>
                  <a:pt x="6785" y="20280"/>
                </a:lnTo>
                <a:lnTo>
                  <a:pt x="7382" y="24950"/>
                </a:lnTo>
                <a:lnTo>
                  <a:pt x="8730" y="29016"/>
                </a:lnTo>
                <a:lnTo>
                  <a:pt x="10583" y="32678"/>
                </a:lnTo>
                <a:lnTo>
                  <a:pt x="12771" y="36073"/>
                </a:lnTo>
                <a:lnTo>
                  <a:pt x="14229" y="40241"/>
                </a:lnTo>
                <a:lnTo>
                  <a:pt x="15201" y="44925"/>
                </a:lnTo>
                <a:lnTo>
                  <a:pt x="15849" y="49952"/>
                </a:lnTo>
                <a:lnTo>
                  <a:pt x="17234" y="56161"/>
                </a:lnTo>
                <a:lnTo>
                  <a:pt x="19109" y="63158"/>
                </a:lnTo>
                <a:lnTo>
                  <a:pt x="21312" y="70680"/>
                </a:lnTo>
                <a:lnTo>
                  <a:pt x="22780" y="77600"/>
                </a:lnTo>
                <a:lnTo>
                  <a:pt x="23760" y="84118"/>
                </a:lnTo>
                <a:lnTo>
                  <a:pt x="24412" y="90369"/>
                </a:lnTo>
                <a:lnTo>
                  <a:pt x="24847" y="96441"/>
                </a:lnTo>
                <a:lnTo>
                  <a:pt x="25138" y="102394"/>
                </a:lnTo>
                <a:lnTo>
                  <a:pt x="25330" y="108267"/>
                </a:lnTo>
                <a:lnTo>
                  <a:pt x="26412" y="114088"/>
                </a:lnTo>
                <a:lnTo>
                  <a:pt x="28086" y="119874"/>
                </a:lnTo>
                <a:lnTo>
                  <a:pt x="30153" y="125636"/>
                </a:lnTo>
                <a:lnTo>
                  <a:pt x="30580" y="131382"/>
                </a:lnTo>
                <a:lnTo>
                  <a:pt x="29911" y="137118"/>
                </a:lnTo>
                <a:lnTo>
                  <a:pt x="28514" y="142847"/>
                </a:lnTo>
                <a:lnTo>
                  <a:pt x="27581" y="147619"/>
                </a:lnTo>
                <a:lnTo>
                  <a:pt x="26960" y="151752"/>
                </a:lnTo>
                <a:lnTo>
                  <a:pt x="26546" y="155460"/>
                </a:lnTo>
                <a:lnTo>
                  <a:pt x="26270" y="158885"/>
                </a:lnTo>
                <a:lnTo>
                  <a:pt x="26086" y="162121"/>
                </a:lnTo>
                <a:lnTo>
                  <a:pt x="25882" y="168256"/>
                </a:lnTo>
                <a:lnTo>
                  <a:pt x="25750" y="179956"/>
                </a:lnTo>
                <a:lnTo>
                  <a:pt x="25718" y="18859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01"/>
          <p:cNvSpPr/>
          <p:nvPr/>
        </p:nvSpPr>
        <p:spPr>
          <a:xfrm>
            <a:off x="8781097" y="3215075"/>
            <a:ext cx="213799" cy="256788"/>
          </a:xfrm>
          <a:custGeom>
            <a:avLst/>
            <a:gdLst/>
            <a:ahLst/>
            <a:cxnLst/>
            <a:rect l="0" t="0" r="0" b="0"/>
            <a:pathLst>
              <a:path w="213799" h="256788">
                <a:moveTo>
                  <a:pt x="0" y="51047"/>
                </a:moveTo>
                <a:lnTo>
                  <a:pt x="0" y="30648"/>
                </a:lnTo>
                <a:lnTo>
                  <a:pt x="953" y="27922"/>
                </a:lnTo>
                <a:lnTo>
                  <a:pt x="4551" y="22354"/>
                </a:lnTo>
                <a:lnTo>
                  <a:pt x="6844" y="20489"/>
                </a:lnTo>
                <a:lnTo>
                  <a:pt x="9325" y="19245"/>
                </a:lnTo>
                <a:lnTo>
                  <a:pt x="15574" y="16910"/>
                </a:lnTo>
                <a:lnTo>
                  <a:pt x="19908" y="14954"/>
                </a:lnTo>
                <a:lnTo>
                  <a:pt x="24701" y="12698"/>
                </a:lnTo>
                <a:lnTo>
                  <a:pt x="28851" y="11193"/>
                </a:lnTo>
                <a:lnTo>
                  <a:pt x="32568" y="10190"/>
                </a:lnTo>
                <a:lnTo>
                  <a:pt x="36000" y="9522"/>
                </a:lnTo>
                <a:lnTo>
                  <a:pt x="40192" y="8124"/>
                </a:lnTo>
                <a:lnTo>
                  <a:pt x="44892" y="6239"/>
                </a:lnTo>
                <a:lnTo>
                  <a:pt x="49930" y="4030"/>
                </a:lnTo>
                <a:lnTo>
                  <a:pt x="55195" y="2557"/>
                </a:lnTo>
                <a:lnTo>
                  <a:pt x="60609" y="1576"/>
                </a:lnTo>
                <a:lnTo>
                  <a:pt x="66124" y="921"/>
                </a:lnTo>
                <a:lnTo>
                  <a:pt x="71705" y="485"/>
                </a:lnTo>
                <a:lnTo>
                  <a:pt x="77332" y="194"/>
                </a:lnTo>
                <a:lnTo>
                  <a:pt x="82986" y="0"/>
                </a:lnTo>
                <a:lnTo>
                  <a:pt x="88663" y="823"/>
                </a:lnTo>
                <a:lnTo>
                  <a:pt x="94351" y="2324"/>
                </a:lnTo>
                <a:lnTo>
                  <a:pt x="100048" y="4278"/>
                </a:lnTo>
                <a:lnTo>
                  <a:pt x="104799" y="5580"/>
                </a:lnTo>
                <a:lnTo>
                  <a:pt x="108919" y="6448"/>
                </a:lnTo>
                <a:lnTo>
                  <a:pt x="112617" y="7027"/>
                </a:lnTo>
                <a:lnTo>
                  <a:pt x="119267" y="10210"/>
                </a:lnTo>
                <a:lnTo>
                  <a:pt x="125398" y="14800"/>
                </a:lnTo>
                <a:lnTo>
                  <a:pt x="131298" y="20015"/>
                </a:lnTo>
                <a:lnTo>
                  <a:pt x="133251" y="22739"/>
                </a:lnTo>
                <a:lnTo>
                  <a:pt x="135423" y="28306"/>
                </a:lnTo>
                <a:lnTo>
                  <a:pt x="136002" y="32076"/>
                </a:lnTo>
                <a:lnTo>
                  <a:pt x="136388" y="36495"/>
                </a:lnTo>
                <a:lnTo>
                  <a:pt x="136645" y="41345"/>
                </a:lnTo>
                <a:lnTo>
                  <a:pt x="135864" y="46484"/>
                </a:lnTo>
                <a:lnTo>
                  <a:pt x="134391" y="51815"/>
                </a:lnTo>
                <a:lnTo>
                  <a:pt x="132456" y="57274"/>
                </a:lnTo>
                <a:lnTo>
                  <a:pt x="130215" y="61866"/>
                </a:lnTo>
                <a:lnTo>
                  <a:pt x="122508" y="73832"/>
                </a:lnTo>
                <a:lnTo>
                  <a:pt x="119772" y="78620"/>
                </a:lnTo>
                <a:lnTo>
                  <a:pt x="116996" y="83716"/>
                </a:lnTo>
                <a:lnTo>
                  <a:pt x="114193" y="88066"/>
                </a:lnTo>
                <a:lnTo>
                  <a:pt x="108537" y="95440"/>
                </a:lnTo>
                <a:lnTo>
                  <a:pt x="102849" y="101893"/>
                </a:lnTo>
                <a:lnTo>
                  <a:pt x="99998" y="104946"/>
                </a:lnTo>
                <a:lnTo>
                  <a:pt x="98099" y="107935"/>
                </a:lnTo>
                <a:lnTo>
                  <a:pt x="95986" y="113796"/>
                </a:lnTo>
                <a:lnTo>
                  <a:pt x="94472" y="115739"/>
                </a:lnTo>
                <a:lnTo>
                  <a:pt x="92508" y="117035"/>
                </a:lnTo>
                <a:lnTo>
                  <a:pt x="90248" y="117899"/>
                </a:lnTo>
                <a:lnTo>
                  <a:pt x="85195" y="121399"/>
                </a:lnTo>
                <a:lnTo>
                  <a:pt x="77624" y="127801"/>
                </a:lnTo>
                <a:lnTo>
                  <a:pt x="81843" y="128082"/>
                </a:lnTo>
                <a:lnTo>
                  <a:pt x="83137" y="127169"/>
                </a:lnTo>
                <a:lnTo>
                  <a:pt x="83999" y="125607"/>
                </a:lnTo>
                <a:lnTo>
                  <a:pt x="84575" y="123614"/>
                </a:lnTo>
                <a:lnTo>
                  <a:pt x="86864" y="122285"/>
                </a:lnTo>
                <a:lnTo>
                  <a:pt x="90294" y="121399"/>
                </a:lnTo>
                <a:lnTo>
                  <a:pt x="94486" y="120808"/>
                </a:lnTo>
                <a:lnTo>
                  <a:pt x="99185" y="120415"/>
                </a:lnTo>
                <a:lnTo>
                  <a:pt x="104224" y="120152"/>
                </a:lnTo>
                <a:lnTo>
                  <a:pt x="117876" y="119783"/>
                </a:lnTo>
                <a:lnTo>
                  <a:pt x="159206" y="119636"/>
                </a:lnTo>
                <a:lnTo>
                  <a:pt x="165192" y="120586"/>
                </a:lnTo>
                <a:lnTo>
                  <a:pt x="171088" y="122171"/>
                </a:lnTo>
                <a:lnTo>
                  <a:pt x="176924" y="124181"/>
                </a:lnTo>
                <a:lnTo>
                  <a:pt x="181767" y="126472"/>
                </a:lnTo>
                <a:lnTo>
                  <a:pt x="185947" y="128954"/>
                </a:lnTo>
                <a:lnTo>
                  <a:pt x="189687" y="131560"/>
                </a:lnTo>
                <a:lnTo>
                  <a:pt x="193134" y="134250"/>
                </a:lnTo>
                <a:lnTo>
                  <a:pt x="199502" y="139779"/>
                </a:lnTo>
                <a:lnTo>
                  <a:pt x="205507" y="145411"/>
                </a:lnTo>
                <a:lnTo>
                  <a:pt x="208443" y="148246"/>
                </a:lnTo>
                <a:lnTo>
                  <a:pt x="210399" y="151089"/>
                </a:lnTo>
                <a:lnTo>
                  <a:pt x="212574" y="156788"/>
                </a:lnTo>
                <a:lnTo>
                  <a:pt x="213540" y="162495"/>
                </a:lnTo>
                <a:lnTo>
                  <a:pt x="213798" y="165351"/>
                </a:lnTo>
                <a:lnTo>
                  <a:pt x="213017" y="169160"/>
                </a:lnTo>
                <a:lnTo>
                  <a:pt x="211544" y="173604"/>
                </a:lnTo>
                <a:lnTo>
                  <a:pt x="209609" y="178472"/>
                </a:lnTo>
                <a:lnTo>
                  <a:pt x="208320" y="183622"/>
                </a:lnTo>
                <a:lnTo>
                  <a:pt x="207459" y="188960"/>
                </a:lnTo>
                <a:lnTo>
                  <a:pt x="206887" y="194424"/>
                </a:lnTo>
                <a:lnTo>
                  <a:pt x="205552" y="199019"/>
                </a:lnTo>
                <a:lnTo>
                  <a:pt x="201529" y="206665"/>
                </a:lnTo>
                <a:lnTo>
                  <a:pt x="198170" y="210037"/>
                </a:lnTo>
                <a:lnTo>
                  <a:pt x="194026" y="213238"/>
                </a:lnTo>
                <a:lnTo>
                  <a:pt x="189359" y="216324"/>
                </a:lnTo>
                <a:lnTo>
                  <a:pt x="184341" y="219334"/>
                </a:lnTo>
                <a:lnTo>
                  <a:pt x="179092" y="222294"/>
                </a:lnTo>
                <a:lnTo>
                  <a:pt x="173688" y="225219"/>
                </a:lnTo>
                <a:lnTo>
                  <a:pt x="169131" y="228122"/>
                </a:lnTo>
                <a:lnTo>
                  <a:pt x="165142" y="231010"/>
                </a:lnTo>
                <a:lnTo>
                  <a:pt x="161530" y="233887"/>
                </a:lnTo>
                <a:lnTo>
                  <a:pt x="156264" y="236758"/>
                </a:lnTo>
                <a:lnTo>
                  <a:pt x="149896" y="239624"/>
                </a:lnTo>
                <a:lnTo>
                  <a:pt x="142793" y="242487"/>
                </a:lnTo>
                <a:lnTo>
                  <a:pt x="137105" y="245349"/>
                </a:lnTo>
                <a:lnTo>
                  <a:pt x="132361" y="248209"/>
                </a:lnTo>
                <a:lnTo>
                  <a:pt x="128246" y="251068"/>
                </a:lnTo>
                <a:lnTo>
                  <a:pt x="122645" y="252974"/>
                </a:lnTo>
                <a:lnTo>
                  <a:pt x="116053" y="254246"/>
                </a:lnTo>
                <a:lnTo>
                  <a:pt x="108801" y="255093"/>
                </a:lnTo>
                <a:lnTo>
                  <a:pt x="103014" y="255658"/>
                </a:lnTo>
                <a:lnTo>
                  <a:pt x="98204" y="256034"/>
                </a:lnTo>
                <a:lnTo>
                  <a:pt x="94044" y="256285"/>
                </a:lnTo>
                <a:lnTo>
                  <a:pt x="84343" y="256564"/>
                </a:lnTo>
                <a:lnTo>
                  <a:pt x="51435" y="25678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02"/>
          <p:cNvSpPr/>
          <p:nvPr/>
        </p:nvSpPr>
        <p:spPr>
          <a:xfrm>
            <a:off x="8481069" y="3077645"/>
            <a:ext cx="428616" cy="119898"/>
          </a:xfrm>
          <a:custGeom>
            <a:avLst/>
            <a:gdLst/>
            <a:ahLst/>
            <a:cxnLst/>
            <a:rect l="0" t="0" r="0" b="0"/>
            <a:pathLst>
              <a:path w="428616" h="119898">
                <a:moveTo>
                  <a:pt x="8563" y="102752"/>
                </a:moveTo>
                <a:lnTo>
                  <a:pt x="1183" y="102752"/>
                </a:lnTo>
                <a:lnTo>
                  <a:pt x="785" y="101800"/>
                </a:lnTo>
                <a:lnTo>
                  <a:pt x="345" y="98201"/>
                </a:lnTo>
                <a:lnTo>
                  <a:pt x="22" y="94532"/>
                </a:lnTo>
                <a:lnTo>
                  <a:pt x="0" y="89733"/>
                </a:lnTo>
                <a:lnTo>
                  <a:pt x="949" y="87405"/>
                </a:lnTo>
                <a:lnTo>
                  <a:pt x="2534" y="84901"/>
                </a:lnTo>
                <a:lnTo>
                  <a:pt x="7372" y="78589"/>
                </a:lnTo>
                <a:lnTo>
                  <a:pt x="13114" y="75185"/>
                </a:lnTo>
                <a:lnTo>
                  <a:pt x="17313" y="72944"/>
                </a:lnTo>
                <a:lnTo>
                  <a:pt x="21064" y="70498"/>
                </a:lnTo>
                <a:lnTo>
                  <a:pt x="24518" y="67914"/>
                </a:lnTo>
                <a:lnTo>
                  <a:pt x="27772" y="65239"/>
                </a:lnTo>
                <a:lnTo>
                  <a:pt x="31847" y="62504"/>
                </a:lnTo>
                <a:lnTo>
                  <a:pt x="36468" y="59727"/>
                </a:lnTo>
                <a:lnTo>
                  <a:pt x="41454" y="56924"/>
                </a:lnTo>
                <a:lnTo>
                  <a:pt x="52073" y="51269"/>
                </a:lnTo>
                <a:lnTo>
                  <a:pt x="74414" y="39878"/>
                </a:lnTo>
                <a:lnTo>
                  <a:pt x="81039" y="37023"/>
                </a:lnTo>
                <a:lnTo>
                  <a:pt x="88313" y="34168"/>
                </a:lnTo>
                <a:lnTo>
                  <a:pt x="104015" y="28455"/>
                </a:lnTo>
                <a:lnTo>
                  <a:pt x="120519" y="22741"/>
                </a:lnTo>
                <a:lnTo>
                  <a:pt x="127968" y="19884"/>
                </a:lnTo>
                <a:lnTo>
                  <a:pt x="134839" y="17027"/>
                </a:lnTo>
                <a:lnTo>
                  <a:pt x="141324" y="14169"/>
                </a:lnTo>
                <a:lnTo>
                  <a:pt x="148505" y="12264"/>
                </a:lnTo>
                <a:lnTo>
                  <a:pt x="156151" y="10994"/>
                </a:lnTo>
                <a:lnTo>
                  <a:pt x="164105" y="10148"/>
                </a:lnTo>
                <a:lnTo>
                  <a:pt x="172265" y="8631"/>
                </a:lnTo>
                <a:lnTo>
                  <a:pt x="180562" y="6667"/>
                </a:lnTo>
                <a:lnTo>
                  <a:pt x="188952" y="4406"/>
                </a:lnTo>
                <a:lnTo>
                  <a:pt x="197403" y="2898"/>
                </a:lnTo>
                <a:lnTo>
                  <a:pt x="205894" y="1892"/>
                </a:lnTo>
                <a:lnTo>
                  <a:pt x="214412" y="1222"/>
                </a:lnTo>
                <a:lnTo>
                  <a:pt x="222948" y="776"/>
                </a:lnTo>
                <a:lnTo>
                  <a:pt x="240053" y="279"/>
                </a:lnTo>
                <a:lnTo>
                  <a:pt x="265748" y="0"/>
                </a:lnTo>
                <a:lnTo>
                  <a:pt x="274317" y="913"/>
                </a:lnTo>
                <a:lnTo>
                  <a:pt x="282887" y="2474"/>
                </a:lnTo>
                <a:lnTo>
                  <a:pt x="291459" y="4468"/>
                </a:lnTo>
                <a:lnTo>
                  <a:pt x="300030" y="5797"/>
                </a:lnTo>
                <a:lnTo>
                  <a:pt x="308602" y="6683"/>
                </a:lnTo>
                <a:lnTo>
                  <a:pt x="317174" y="7273"/>
                </a:lnTo>
                <a:lnTo>
                  <a:pt x="323841" y="9572"/>
                </a:lnTo>
                <a:lnTo>
                  <a:pt x="329238" y="13010"/>
                </a:lnTo>
                <a:lnTo>
                  <a:pt x="333789" y="17206"/>
                </a:lnTo>
                <a:lnTo>
                  <a:pt x="338728" y="20956"/>
                </a:lnTo>
                <a:lnTo>
                  <a:pt x="343925" y="24409"/>
                </a:lnTo>
                <a:lnTo>
                  <a:pt x="349296" y="27663"/>
                </a:lnTo>
                <a:lnTo>
                  <a:pt x="354780" y="30786"/>
                </a:lnTo>
                <a:lnTo>
                  <a:pt x="365956" y="36794"/>
                </a:lnTo>
                <a:lnTo>
                  <a:pt x="370650" y="39730"/>
                </a:lnTo>
                <a:lnTo>
                  <a:pt x="374732" y="42640"/>
                </a:lnTo>
                <a:lnTo>
                  <a:pt x="378405" y="45532"/>
                </a:lnTo>
                <a:lnTo>
                  <a:pt x="381807" y="48413"/>
                </a:lnTo>
                <a:lnTo>
                  <a:pt x="385028" y="51286"/>
                </a:lnTo>
                <a:lnTo>
                  <a:pt x="388127" y="54154"/>
                </a:lnTo>
                <a:lnTo>
                  <a:pt x="401591" y="67292"/>
                </a:lnTo>
                <a:lnTo>
                  <a:pt x="404884" y="71492"/>
                </a:lnTo>
                <a:lnTo>
                  <a:pt x="407079" y="75244"/>
                </a:lnTo>
                <a:lnTo>
                  <a:pt x="408543" y="78699"/>
                </a:lnTo>
                <a:lnTo>
                  <a:pt x="410471" y="81954"/>
                </a:lnTo>
                <a:lnTo>
                  <a:pt x="412709" y="85077"/>
                </a:lnTo>
                <a:lnTo>
                  <a:pt x="415154" y="88111"/>
                </a:lnTo>
                <a:lnTo>
                  <a:pt x="416784" y="91086"/>
                </a:lnTo>
                <a:lnTo>
                  <a:pt x="417870" y="94022"/>
                </a:lnTo>
                <a:lnTo>
                  <a:pt x="418595" y="96932"/>
                </a:lnTo>
                <a:lnTo>
                  <a:pt x="420030" y="99825"/>
                </a:lnTo>
                <a:lnTo>
                  <a:pt x="421939" y="102706"/>
                </a:lnTo>
                <a:lnTo>
                  <a:pt x="427297" y="109622"/>
                </a:lnTo>
                <a:lnTo>
                  <a:pt x="428029" y="113108"/>
                </a:lnTo>
                <a:lnTo>
                  <a:pt x="428615" y="11989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03"/>
          <p:cNvSpPr/>
          <p:nvPr/>
        </p:nvSpPr>
        <p:spPr>
          <a:xfrm>
            <a:off x="6466522" y="4689157"/>
            <a:ext cx="1" cy="291466"/>
          </a:xfrm>
          <a:custGeom>
            <a:avLst/>
            <a:gdLst/>
            <a:ahLst/>
            <a:cxnLst/>
            <a:rect l="0" t="0" r="0" b="0"/>
            <a:pathLst>
              <a:path w="1" h="291466">
                <a:moveTo>
                  <a:pt x="0" y="0"/>
                </a:moveTo>
                <a:lnTo>
                  <a:pt x="0" y="29146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04"/>
          <p:cNvSpPr/>
          <p:nvPr/>
        </p:nvSpPr>
        <p:spPr>
          <a:xfrm>
            <a:off x="6595109" y="4732020"/>
            <a:ext cx="145734" cy="8573"/>
          </a:xfrm>
          <a:custGeom>
            <a:avLst/>
            <a:gdLst/>
            <a:ahLst/>
            <a:cxnLst/>
            <a:rect l="0" t="0" r="0" b="0"/>
            <a:pathLst>
              <a:path w="145734" h="8573">
                <a:moveTo>
                  <a:pt x="0" y="8572"/>
                </a:moveTo>
                <a:lnTo>
                  <a:pt x="36913" y="8572"/>
                </a:lnTo>
                <a:lnTo>
                  <a:pt x="40801" y="7620"/>
                </a:lnTo>
                <a:lnTo>
                  <a:pt x="45298" y="6033"/>
                </a:lnTo>
                <a:lnTo>
                  <a:pt x="50202" y="4021"/>
                </a:lnTo>
                <a:lnTo>
                  <a:pt x="54423" y="2680"/>
                </a:lnTo>
                <a:lnTo>
                  <a:pt x="58190" y="1787"/>
                </a:lnTo>
                <a:lnTo>
                  <a:pt x="61653" y="1191"/>
                </a:lnTo>
                <a:lnTo>
                  <a:pt x="65868" y="794"/>
                </a:lnTo>
                <a:lnTo>
                  <a:pt x="70582" y="529"/>
                </a:lnTo>
                <a:lnTo>
                  <a:pt x="79947" y="235"/>
                </a:lnTo>
                <a:lnTo>
                  <a:pt x="91527" y="70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05"/>
          <p:cNvSpPr/>
          <p:nvPr/>
        </p:nvSpPr>
        <p:spPr>
          <a:xfrm>
            <a:off x="6577965" y="4809172"/>
            <a:ext cx="197168" cy="25719"/>
          </a:xfrm>
          <a:custGeom>
            <a:avLst/>
            <a:gdLst/>
            <a:ahLst/>
            <a:cxnLst/>
            <a:rect l="0" t="0" r="0" b="0"/>
            <a:pathLst>
              <a:path w="197168" h="25719">
                <a:moveTo>
                  <a:pt x="0" y="25718"/>
                </a:moveTo>
                <a:lnTo>
                  <a:pt x="33243" y="25718"/>
                </a:lnTo>
                <a:lnTo>
                  <a:pt x="38355" y="24765"/>
                </a:lnTo>
                <a:lnTo>
                  <a:pt x="43668" y="23178"/>
                </a:lnTo>
                <a:lnTo>
                  <a:pt x="49114" y="21167"/>
                </a:lnTo>
                <a:lnTo>
                  <a:pt x="54650" y="19826"/>
                </a:lnTo>
                <a:lnTo>
                  <a:pt x="60246" y="18932"/>
                </a:lnTo>
                <a:lnTo>
                  <a:pt x="65881" y="18336"/>
                </a:lnTo>
                <a:lnTo>
                  <a:pt x="71543" y="17939"/>
                </a:lnTo>
                <a:lnTo>
                  <a:pt x="77223" y="17675"/>
                </a:lnTo>
                <a:lnTo>
                  <a:pt x="82914" y="17498"/>
                </a:lnTo>
                <a:lnTo>
                  <a:pt x="87661" y="16428"/>
                </a:lnTo>
                <a:lnTo>
                  <a:pt x="91779" y="14763"/>
                </a:lnTo>
                <a:lnTo>
                  <a:pt x="95475" y="12699"/>
                </a:lnTo>
                <a:lnTo>
                  <a:pt x="99845" y="11324"/>
                </a:lnTo>
                <a:lnTo>
                  <a:pt x="104663" y="10407"/>
                </a:lnTo>
                <a:lnTo>
                  <a:pt x="109781" y="9795"/>
                </a:lnTo>
                <a:lnTo>
                  <a:pt x="115097" y="8435"/>
                </a:lnTo>
                <a:lnTo>
                  <a:pt x="120546" y="6576"/>
                </a:lnTo>
                <a:lnTo>
                  <a:pt x="126084" y="4384"/>
                </a:lnTo>
                <a:lnTo>
                  <a:pt x="131681" y="2923"/>
                </a:lnTo>
                <a:lnTo>
                  <a:pt x="137317" y="1949"/>
                </a:lnTo>
                <a:lnTo>
                  <a:pt x="142980" y="1299"/>
                </a:lnTo>
                <a:lnTo>
                  <a:pt x="148660" y="866"/>
                </a:lnTo>
                <a:lnTo>
                  <a:pt x="154351" y="577"/>
                </a:lnTo>
                <a:lnTo>
                  <a:pt x="168923" y="171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206"/>
          <p:cNvSpPr/>
          <p:nvPr/>
        </p:nvSpPr>
        <p:spPr>
          <a:xfrm>
            <a:off x="6964081" y="4551997"/>
            <a:ext cx="25364" cy="222886"/>
          </a:xfrm>
          <a:custGeom>
            <a:avLst/>
            <a:gdLst/>
            <a:ahLst/>
            <a:cxnLst/>
            <a:rect l="0" t="0" r="0" b="0"/>
            <a:pathLst>
              <a:path w="25364" h="222886">
                <a:moveTo>
                  <a:pt x="8219" y="0"/>
                </a:moveTo>
                <a:lnTo>
                  <a:pt x="838" y="0"/>
                </a:lnTo>
                <a:lnTo>
                  <a:pt x="441" y="953"/>
                </a:lnTo>
                <a:lnTo>
                  <a:pt x="0" y="4551"/>
                </a:lnTo>
                <a:lnTo>
                  <a:pt x="834" y="6844"/>
                </a:lnTo>
                <a:lnTo>
                  <a:pt x="2343" y="9325"/>
                </a:lnTo>
                <a:lnTo>
                  <a:pt x="4302" y="11932"/>
                </a:lnTo>
                <a:lnTo>
                  <a:pt x="5608" y="14622"/>
                </a:lnTo>
                <a:lnTo>
                  <a:pt x="6478" y="17368"/>
                </a:lnTo>
                <a:lnTo>
                  <a:pt x="7059" y="20151"/>
                </a:lnTo>
                <a:lnTo>
                  <a:pt x="7703" y="25784"/>
                </a:lnTo>
                <a:lnTo>
                  <a:pt x="7989" y="32414"/>
                </a:lnTo>
                <a:lnTo>
                  <a:pt x="8174" y="52193"/>
                </a:lnTo>
                <a:lnTo>
                  <a:pt x="8210" y="78996"/>
                </a:lnTo>
                <a:lnTo>
                  <a:pt x="9165" y="86001"/>
                </a:lnTo>
                <a:lnTo>
                  <a:pt x="10755" y="92577"/>
                </a:lnTo>
                <a:lnTo>
                  <a:pt x="12767" y="98866"/>
                </a:lnTo>
                <a:lnTo>
                  <a:pt x="14108" y="105915"/>
                </a:lnTo>
                <a:lnTo>
                  <a:pt x="15003" y="113473"/>
                </a:lnTo>
                <a:lnTo>
                  <a:pt x="15599" y="121369"/>
                </a:lnTo>
                <a:lnTo>
                  <a:pt x="15996" y="128537"/>
                </a:lnTo>
                <a:lnTo>
                  <a:pt x="16438" y="141583"/>
                </a:lnTo>
                <a:lnTo>
                  <a:pt x="16721" y="165480"/>
                </a:lnTo>
                <a:lnTo>
                  <a:pt x="16791" y="217125"/>
                </a:lnTo>
                <a:lnTo>
                  <a:pt x="17744" y="219045"/>
                </a:lnTo>
                <a:lnTo>
                  <a:pt x="19331" y="220325"/>
                </a:lnTo>
                <a:lnTo>
                  <a:pt x="25363" y="22288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207"/>
          <p:cNvSpPr/>
          <p:nvPr/>
        </p:nvSpPr>
        <p:spPr>
          <a:xfrm>
            <a:off x="6878002" y="4843462"/>
            <a:ext cx="205741" cy="51436"/>
          </a:xfrm>
          <a:custGeom>
            <a:avLst/>
            <a:gdLst/>
            <a:ahLst/>
            <a:cxnLst/>
            <a:rect l="0" t="0" r="0" b="0"/>
            <a:pathLst>
              <a:path w="205741" h="51436">
                <a:moveTo>
                  <a:pt x="0" y="51435"/>
                </a:moveTo>
                <a:lnTo>
                  <a:pt x="0" y="46885"/>
                </a:lnTo>
                <a:lnTo>
                  <a:pt x="953" y="45544"/>
                </a:lnTo>
                <a:lnTo>
                  <a:pt x="2540" y="44650"/>
                </a:lnTo>
                <a:lnTo>
                  <a:pt x="7381" y="43216"/>
                </a:lnTo>
                <a:lnTo>
                  <a:pt x="12771" y="42967"/>
                </a:lnTo>
                <a:lnTo>
                  <a:pt x="15181" y="41980"/>
                </a:lnTo>
                <a:lnTo>
                  <a:pt x="17741" y="40369"/>
                </a:lnTo>
                <a:lnTo>
                  <a:pt x="20400" y="38343"/>
                </a:lnTo>
                <a:lnTo>
                  <a:pt x="23124" y="36992"/>
                </a:lnTo>
                <a:lnTo>
                  <a:pt x="28693" y="35491"/>
                </a:lnTo>
                <a:lnTo>
                  <a:pt x="32463" y="35090"/>
                </a:lnTo>
                <a:lnTo>
                  <a:pt x="36882" y="34824"/>
                </a:lnTo>
                <a:lnTo>
                  <a:pt x="41733" y="34646"/>
                </a:lnTo>
                <a:lnTo>
                  <a:pt x="46872" y="33575"/>
                </a:lnTo>
                <a:lnTo>
                  <a:pt x="52203" y="31909"/>
                </a:lnTo>
                <a:lnTo>
                  <a:pt x="57663" y="29845"/>
                </a:lnTo>
                <a:lnTo>
                  <a:pt x="63206" y="27517"/>
                </a:lnTo>
                <a:lnTo>
                  <a:pt x="68808" y="25012"/>
                </a:lnTo>
                <a:lnTo>
                  <a:pt x="74447" y="22390"/>
                </a:lnTo>
                <a:lnTo>
                  <a:pt x="80112" y="20642"/>
                </a:lnTo>
                <a:lnTo>
                  <a:pt x="85793" y="19476"/>
                </a:lnTo>
                <a:lnTo>
                  <a:pt x="91485" y="18699"/>
                </a:lnTo>
                <a:lnTo>
                  <a:pt x="97185" y="17229"/>
                </a:lnTo>
                <a:lnTo>
                  <a:pt x="102891" y="15296"/>
                </a:lnTo>
                <a:lnTo>
                  <a:pt x="108599" y="13055"/>
                </a:lnTo>
                <a:lnTo>
                  <a:pt x="114309" y="11561"/>
                </a:lnTo>
                <a:lnTo>
                  <a:pt x="120022" y="10564"/>
                </a:lnTo>
                <a:lnTo>
                  <a:pt x="125734" y="9901"/>
                </a:lnTo>
                <a:lnTo>
                  <a:pt x="132401" y="8506"/>
                </a:lnTo>
                <a:lnTo>
                  <a:pt x="139702" y="6623"/>
                </a:lnTo>
                <a:lnTo>
                  <a:pt x="147428" y="4416"/>
                </a:lnTo>
                <a:lnTo>
                  <a:pt x="154482" y="2944"/>
                </a:lnTo>
                <a:lnTo>
                  <a:pt x="161090" y="1963"/>
                </a:lnTo>
                <a:lnTo>
                  <a:pt x="167402" y="1308"/>
                </a:lnTo>
                <a:lnTo>
                  <a:pt x="172561" y="872"/>
                </a:lnTo>
                <a:lnTo>
                  <a:pt x="176953" y="581"/>
                </a:lnTo>
                <a:lnTo>
                  <a:pt x="180833" y="388"/>
                </a:lnTo>
                <a:lnTo>
                  <a:pt x="190226" y="172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208"/>
          <p:cNvSpPr/>
          <p:nvPr/>
        </p:nvSpPr>
        <p:spPr>
          <a:xfrm>
            <a:off x="6878044" y="4946364"/>
            <a:ext cx="197126" cy="137087"/>
          </a:xfrm>
          <a:custGeom>
            <a:avLst/>
            <a:gdLst/>
            <a:ahLst/>
            <a:cxnLst/>
            <a:rect l="0" t="0" r="0" b="0"/>
            <a:pathLst>
              <a:path w="197126" h="137087">
                <a:moveTo>
                  <a:pt x="42821" y="17113"/>
                </a:moveTo>
                <a:lnTo>
                  <a:pt x="47372" y="17113"/>
                </a:lnTo>
                <a:lnTo>
                  <a:pt x="48712" y="16161"/>
                </a:lnTo>
                <a:lnTo>
                  <a:pt x="49606" y="14573"/>
                </a:lnTo>
                <a:lnTo>
                  <a:pt x="50202" y="12563"/>
                </a:lnTo>
                <a:lnTo>
                  <a:pt x="51552" y="11222"/>
                </a:lnTo>
                <a:lnTo>
                  <a:pt x="53404" y="10328"/>
                </a:lnTo>
                <a:lnTo>
                  <a:pt x="58002" y="9335"/>
                </a:lnTo>
                <a:lnTo>
                  <a:pt x="63220" y="8894"/>
                </a:lnTo>
                <a:lnTo>
                  <a:pt x="66898" y="7824"/>
                </a:lnTo>
                <a:lnTo>
                  <a:pt x="71255" y="6158"/>
                </a:lnTo>
                <a:lnTo>
                  <a:pt x="76064" y="4094"/>
                </a:lnTo>
                <a:lnTo>
                  <a:pt x="80223" y="2719"/>
                </a:lnTo>
                <a:lnTo>
                  <a:pt x="83948" y="1802"/>
                </a:lnTo>
                <a:lnTo>
                  <a:pt x="87384" y="1191"/>
                </a:lnTo>
                <a:lnTo>
                  <a:pt x="90627" y="783"/>
                </a:lnTo>
                <a:lnTo>
                  <a:pt x="96770" y="330"/>
                </a:lnTo>
                <a:lnTo>
                  <a:pt x="102676" y="129"/>
                </a:lnTo>
                <a:lnTo>
                  <a:pt x="114227" y="0"/>
                </a:lnTo>
                <a:lnTo>
                  <a:pt x="117095" y="942"/>
                </a:lnTo>
                <a:lnTo>
                  <a:pt x="122822" y="4529"/>
                </a:lnTo>
                <a:lnTo>
                  <a:pt x="125682" y="6818"/>
                </a:lnTo>
                <a:lnTo>
                  <a:pt x="128542" y="9298"/>
                </a:lnTo>
                <a:lnTo>
                  <a:pt x="131401" y="11903"/>
                </a:lnTo>
                <a:lnTo>
                  <a:pt x="133307" y="14592"/>
                </a:lnTo>
                <a:lnTo>
                  <a:pt x="134577" y="17338"/>
                </a:lnTo>
                <a:lnTo>
                  <a:pt x="135424" y="20120"/>
                </a:lnTo>
                <a:lnTo>
                  <a:pt x="135989" y="22928"/>
                </a:lnTo>
                <a:lnTo>
                  <a:pt x="136365" y="25752"/>
                </a:lnTo>
                <a:lnTo>
                  <a:pt x="136616" y="28587"/>
                </a:lnTo>
                <a:lnTo>
                  <a:pt x="136784" y="31430"/>
                </a:lnTo>
                <a:lnTo>
                  <a:pt x="136969" y="37129"/>
                </a:lnTo>
                <a:lnTo>
                  <a:pt x="137074" y="50243"/>
                </a:lnTo>
                <a:lnTo>
                  <a:pt x="136137" y="54440"/>
                </a:lnTo>
                <a:lnTo>
                  <a:pt x="134558" y="58190"/>
                </a:lnTo>
                <a:lnTo>
                  <a:pt x="132554" y="61643"/>
                </a:lnTo>
                <a:lnTo>
                  <a:pt x="127788" y="70560"/>
                </a:lnTo>
                <a:lnTo>
                  <a:pt x="125183" y="75604"/>
                </a:lnTo>
                <a:lnTo>
                  <a:pt x="122493" y="79919"/>
                </a:lnTo>
                <a:lnTo>
                  <a:pt x="119749" y="83749"/>
                </a:lnTo>
                <a:lnTo>
                  <a:pt x="116966" y="87254"/>
                </a:lnTo>
                <a:lnTo>
                  <a:pt x="113206" y="90544"/>
                </a:lnTo>
                <a:lnTo>
                  <a:pt x="108794" y="93689"/>
                </a:lnTo>
                <a:lnTo>
                  <a:pt x="103948" y="96739"/>
                </a:lnTo>
                <a:lnTo>
                  <a:pt x="99764" y="100677"/>
                </a:lnTo>
                <a:lnTo>
                  <a:pt x="96024" y="105208"/>
                </a:lnTo>
                <a:lnTo>
                  <a:pt x="92577" y="110133"/>
                </a:lnTo>
                <a:lnTo>
                  <a:pt x="89326" y="113416"/>
                </a:lnTo>
                <a:lnTo>
                  <a:pt x="86207" y="115605"/>
                </a:lnTo>
                <a:lnTo>
                  <a:pt x="69806" y="123669"/>
                </a:lnTo>
                <a:lnTo>
                  <a:pt x="65573" y="126250"/>
                </a:lnTo>
                <a:lnTo>
                  <a:pt x="61799" y="128924"/>
                </a:lnTo>
                <a:lnTo>
                  <a:pt x="58331" y="131659"/>
                </a:lnTo>
                <a:lnTo>
                  <a:pt x="55066" y="133482"/>
                </a:lnTo>
                <a:lnTo>
                  <a:pt x="51936" y="134697"/>
                </a:lnTo>
                <a:lnTo>
                  <a:pt x="48898" y="135507"/>
                </a:lnTo>
                <a:lnTo>
                  <a:pt x="44967" y="136048"/>
                </a:lnTo>
                <a:lnTo>
                  <a:pt x="40442" y="136407"/>
                </a:lnTo>
                <a:lnTo>
                  <a:pt x="31286" y="136808"/>
                </a:lnTo>
                <a:lnTo>
                  <a:pt x="19159" y="137086"/>
                </a:lnTo>
                <a:lnTo>
                  <a:pt x="15477" y="134570"/>
                </a:lnTo>
                <a:lnTo>
                  <a:pt x="13161" y="132565"/>
                </a:lnTo>
                <a:lnTo>
                  <a:pt x="10665" y="131228"/>
                </a:lnTo>
                <a:lnTo>
                  <a:pt x="5352" y="129743"/>
                </a:lnTo>
                <a:lnTo>
                  <a:pt x="3554" y="128395"/>
                </a:lnTo>
                <a:lnTo>
                  <a:pt x="2356" y="126544"/>
                </a:lnTo>
                <a:lnTo>
                  <a:pt x="432" y="121279"/>
                </a:lnTo>
                <a:lnTo>
                  <a:pt x="168" y="118019"/>
                </a:lnTo>
                <a:lnTo>
                  <a:pt x="52" y="113395"/>
                </a:lnTo>
                <a:lnTo>
                  <a:pt x="0" y="108165"/>
                </a:lnTo>
                <a:lnTo>
                  <a:pt x="938" y="106390"/>
                </a:lnTo>
                <a:lnTo>
                  <a:pt x="2517" y="105206"/>
                </a:lnTo>
                <a:lnTo>
                  <a:pt x="4521" y="104417"/>
                </a:lnTo>
                <a:lnTo>
                  <a:pt x="9289" y="101000"/>
                </a:lnTo>
                <a:lnTo>
                  <a:pt x="11893" y="98755"/>
                </a:lnTo>
                <a:lnTo>
                  <a:pt x="14583" y="96306"/>
                </a:lnTo>
                <a:lnTo>
                  <a:pt x="20110" y="91045"/>
                </a:lnTo>
                <a:lnTo>
                  <a:pt x="22918" y="89261"/>
                </a:lnTo>
                <a:lnTo>
                  <a:pt x="28578" y="87279"/>
                </a:lnTo>
                <a:lnTo>
                  <a:pt x="32372" y="85798"/>
                </a:lnTo>
                <a:lnTo>
                  <a:pt x="36808" y="83858"/>
                </a:lnTo>
                <a:lnTo>
                  <a:pt x="41670" y="81612"/>
                </a:lnTo>
                <a:lnTo>
                  <a:pt x="45863" y="79162"/>
                </a:lnTo>
                <a:lnTo>
                  <a:pt x="49612" y="76577"/>
                </a:lnTo>
                <a:lnTo>
                  <a:pt x="53063" y="73901"/>
                </a:lnTo>
                <a:lnTo>
                  <a:pt x="57269" y="72116"/>
                </a:lnTo>
                <a:lnTo>
                  <a:pt x="61978" y="70927"/>
                </a:lnTo>
                <a:lnTo>
                  <a:pt x="67022" y="70134"/>
                </a:lnTo>
                <a:lnTo>
                  <a:pt x="71338" y="69606"/>
                </a:lnTo>
                <a:lnTo>
                  <a:pt x="75167" y="69253"/>
                </a:lnTo>
                <a:lnTo>
                  <a:pt x="78672" y="69018"/>
                </a:lnTo>
                <a:lnTo>
                  <a:pt x="82914" y="68862"/>
                </a:lnTo>
                <a:lnTo>
                  <a:pt x="97986" y="68641"/>
                </a:lnTo>
                <a:lnTo>
                  <a:pt x="135486" y="68552"/>
                </a:lnTo>
                <a:lnTo>
                  <a:pt x="139840" y="69503"/>
                </a:lnTo>
                <a:lnTo>
                  <a:pt x="143695" y="71090"/>
                </a:lnTo>
                <a:lnTo>
                  <a:pt x="147218" y="73100"/>
                </a:lnTo>
                <a:lnTo>
                  <a:pt x="151471" y="74440"/>
                </a:lnTo>
                <a:lnTo>
                  <a:pt x="156212" y="75334"/>
                </a:lnTo>
                <a:lnTo>
                  <a:pt x="161277" y="75929"/>
                </a:lnTo>
                <a:lnTo>
                  <a:pt x="165606" y="77279"/>
                </a:lnTo>
                <a:lnTo>
                  <a:pt x="169445" y="79131"/>
                </a:lnTo>
                <a:lnTo>
                  <a:pt x="172957" y="81319"/>
                </a:lnTo>
                <a:lnTo>
                  <a:pt x="176251" y="82777"/>
                </a:lnTo>
                <a:lnTo>
                  <a:pt x="179399" y="83749"/>
                </a:lnTo>
                <a:lnTo>
                  <a:pt x="185438" y="84829"/>
                </a:lnTo>
                <a:lnTo>
                  <a:pt x="188381" y="85117"/>
                </a:lnTo>
                <a:lnTo>
                  <a:pt x="197125" y="8569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209"/>
          <p:cNvSpPr/>
          <p:nvPr/>
        </p:nvSpPr>
        <p:spPr>
          <a:xfrm>
            <a:off x="7195195" y="4491990"/>
            <a:ext cx="171440" cy="514351"/>
          </a:xfrm>
          <a:custGeom>
            <a:avLst/>
            <a:gdLst/>
            <a:ahLst/>
            <a:cxnLst/>
            <a:rect l="0" t="0" r="0" b="0"/>
            <a:pathLst>
              <a:path w="171440" h="514351">
                <a:moveTo>
                  <a:pt x="171439" y="0"/>
                </a:moveTo>
                <a:lnTo>
                  <a:pt x="166888" y="0"/>
                </a:lnTo>
                <a:lnTo>
                  <a:pt x="165548" y="952"/>
                </a:lnTo>
                <a:lnTo>
                  <a:pt x="164654" y="2540"/>
                </a:lnTo>
                <a:lnTo>
                  <a:pt x="163220" y="7381"/>
                </a:lnTo>
                <a:lnTo>
                  <a:pt x="162150" y="7778"/>
                </a:lnTo>
                <a:lnTo>
                  <a:pt x="158421" y="8219"/>
                </a:lnTo>
                <a:lnTo>
                  <a:pt x="156093" y="9289"/>
                </a:lnTo>
                <a:lnTo>
                  <a:pt x="150966" y="13019"/>
                </a:lnTo>
                <a:lnTo>
                  <a:pt x="148266" y="15346"/>
                </a:lnTo>
                <a:lnTo>
                  <a:pt x="145513" y="17851"/>
                </a:lnTo>
                <a:lnTo>
                  <a:pt x="142725" y="20473"/>
                </a:lnTo>
                <a:lnTo>
                  <a:pt x="138961" y="23173"/>
                </a:lnTo>
                <a:lnTo>
                  <a:pt x="134548" y="25926"/>
                </a:lnTo>
                <a:lnTo>
                  <a:pt x="129700" y="28714"/>
                </a:lnTo>
                <a:lnTo>
                  <a:pt x="125516" y="32478"/>
                </a:lnTo>
                <a:lnTo>
                  <a:pt x="121773" y="36892"/>
                </a:lnTo>
                <a:lnTo>
                  <a:pt x="118326" y="41739"/>
                </a:lnTo>
                <a:lnTo>
                  <a:pt x="114123" y="45924"/>
                </a:lnTo>
                <a:lnTo>
                  <a:pt x="109417" y="49666"/>
                </a:lnTo>
                <a:lnTo>
                  <a:pt x="104373" y="53113"/>
                </a:lnTo>
                <a:lnTo>
                  <a:pt x="100058" y="57316"/>
                </a:lnTo>
                <a:lnTo>
                  <a:pt x="96230" y="62023"/>
                </a:lnTo>
                <a:lnTo>
                  <a:pt x="92726" y="67066"/>
                </a:lnTo>
                <a:lnTo>
                  <a:pt x="89436" y="72333"/>
                </a:lnTo>
                <a:lnTo>
                  <a:pt x="86290" y="77750"/>
                </a:lnTo>
                <a:lnTo>
                  <a:pt x="83241" y="83266"/>
                </a:lnTo>
                <a:lnTo>
                  <a:pt x="79303" y="87895"/>
                </a:lnTo>
                <a:lnTo>
                  <a:pt x="74773" y="91934"/>
                </a:lnTo>
                <a:lnTo>
                  <a:pt x="69848" y="95579"/>
                </a:lnTo>
                <a:lnTo>
                  <a:pt x="65612" y="99914"/>
                </a:lnTo>
                <a:lnTo>
                  <a:pt x="61835" y="104709"/>
                </a:lnTo>
                <a:lnTo>
                  <a:pt x="58365" y="109811"/>
                </a:lnTo>
                <a:lnTo>
                  <a:pt x="54147" y="115117"/>
                </a:lnTo>
                <a:lnTo>
                  <a:pt x="49430" y="120560"/>
                </a:lnTo>
                <a:lnTo>
                  <a:pt x="44380" y="126093"/>
                </a:lnTo>
                <a:lnTo>
                  <a:pt x="41013" y="131687"/>
                </a:lnTo>
                <a:lnTo>
                  <a:pt x="37272" y="142982"/>
                </a:lnTo>
                <a:lnTo>
                  <a:pt x="33069" y="156892"/>
                </a:lnTo>
                <a:lnTo>
                  <a:pt x="30615" y="164602"/>
                </a:lnTo>
                <a:lnTo>
                  <a:pt x="27075" y="171647"/>
                </a:lnTo>
                <a:lnTo>
                  <a:pt x="22808" y="178249"/>
                </a:lnTo>
                <a:lnTo>
                  <a:pt x="18060" y="184555"/>
                </a:lnTo>
                <a:lnTo>
                  <a:pt x="12783" y="196642"/>
                </a:lnTo>
                <a:lnTo>
                  <a:pt x="9486" y="209316"/>
                </a:lnTo>
                <a:lnTo>
                  <a:pt x="4845" y="224474"/>
                </a:lnTo>
                <a:lnTo>
                  <a:pt x="2148" y="238196"/>
                </a:lnTo>
                <a:lnTo>
                  <a:pt x="948" y="251597"/>
                </a:lnTo>
                <a:lnTo>
                  <a:pt x="416" y="267078"/>
                </a:lnTo>
                <a:lnTo>
                  <a:pt x="74" y="293456"/>
                </a:lnTo>
                <a:lnTo>
                  <a:pt x="0" y="327334"/>
                </a:lnTo>
                <a:lnTo>
                  <a:pt x="2534" y="341061"/>
                </a:lnTo>
                <a:lnTo>
                  <a:pt x="6836" y="353513"/>
                </a:lnTo>
                <a:lnTo>
                  <a:pt x="11923" y="365397"/>
                </a:lnTo>
                <a:lnTo>
                  <a:pt x="14818" y="377029"/>
                </a:lnTo>
                <a:lnTo>
                  <a:pt x="17057" y="388548"/>
                </a:lnTo>
                <a:lnTo>
                  <a:pt x="21228" y="400018"/>
                </a:lnTo>
                <a:lnTo>
                  <a:pt x="26257" y="411466"/>
                </a:lnTo>
                <a:lnTo>
                  <a:pt x="31666" y="422904"/>
                </a:lnTo>
                <a:lnTo>
                  <a:pt x="37246" y="434337"/>
                </a:lnTo>
                <a:lnTo>
                  <a:pt x="40067" y="439100"/>
                </a:lnTo>
                <a:lnTo>
                  <a:pt x="42900" y="443228"/>
                </a:lnTo>
                <a:lnTo>
                  <a:pt x="45742" y="446933"/>
                </a:lnTo>
                <a:lnTo>
                  <a:pt x="48589" y="451308"/>
                </a:lnTo>
                <a:lnTo>
                  <a:pt x="51439" y="456130"/>
                </a:lnTo>
                <a:lnTo>
                  <a:pt x="54291" y="461248"/>
                </a:lnTo>
                <a:lnTo>
                  <a:pt x="57146" y="465614"/>
                </a:lnTo>
                <a:lnTo>
                  <a:pt x="60001" y="469477"/>
                </a:lnTo>
                <a:lnTo>
                  <a:pt x="62858" y="473005"/>
                </a:lnTo>
                <a:lnTo>
                  <a:pt x="65714" y="477261"/>
                </a:lnTo>
                <a:lnTo>
                  <a:pt x="68571" y="482004"/>
                </a:lnTo>
                <a:lnTo>
                  <a:pt x="75449" y="494202"/>
                </a:lnTo>
                <a:lnTo>
                  <a:pt x="78930" y="498410"/>
                </a:lnTo>
                <a:lnTo>
                  <a:pt x="81191" y="500866"/>
                </a:lnTo>
                <a:lnTo>
                  <a:pt x="83652" y="502503"/>
                </a:lnTo>
                <a:lnTo>
                  <a:pt x="88926" y="504322"/>
                </a:lnTo>
                <a:lnTo>
                  <a:pt x="90713" y="505759"/>
                </a:lnTo>
                <a:lnTo>
                  <a:pt x="91904" y="507671"/>
                </a:lnTo>
                <a:lnTo>
                  <a:pt x="94287" y="5143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210"/>
          <p:cNvSpPr/>
          <p:nvPr/>
        </p:nvSpPr>
        <p:spPr>
          <a:xfrm>
            <a:off x="7323772" y="4680713"/>
            <a:ext cx="145734" cy="282765"/>
          </a:xfrm>
          <a:custGeom>
            <a:avLst/>
            <a:gdLst/>
            <a:ahLst/>
            <a:cxnLst/>
            <a:rect l="0" t="0" r="0" b="0"/>
            <a:pathLst>
              <a:path w="145734" h="282765">
                <a:moveTo>
                  <a:pt x="0" y="222757"/>
                </a:moveTo>
                <a:lnTo>
                  <a:pt x="4551" y="218206"/>
                </a:lnTo>
                <a:lnTo>
                  <a:pt x="5892" y="215913"/>
                </a:lnTo>
                <a:lnTo>
                  <a:pt x="7381" y="210825"/>
                </a:lnTo>
                <a:lnTo>
                  <a:pt x="8219" y="202605"/>
                </a:lnTo>
                <a:lnTo>
                  <a:pt x="8416" y="194433"/>
                </a:lnTo>
                <a:lnTo>
                  <a:pt x="8468" y="189587"/>
                </a:lnTo>
                <a:lnTo>
                  <a:pt x="9455" y="184451"/>
                </a:lnTo>
                <a:lnTo>
                  <a:pt x="11066" y="179122"/>
                </a:lnTo>
                <a:lnTo>
                  <a:pt x="13093" y="173665"/>
                </a:lnTo>
                <a:lnTo>
                  <a:pt x="15396" y="168121"/>
                </a:lnTo>
                <a:lnTo>
                  <a:pt x="17884" y="162520"/>
                </a:lnTo>
                <a:lnTo>
                  <a:pt x="20495" y="156882"/>
                </a:lnTo>
                <a:lnTo>
                  <a:pt x="22236" y="151217"/>
                </a:lnTo>
                <a:lnTo>
                  <a:pt x="23397" y="145536"/>
                </a:lnTo>
                <a:lnTo>
                  <a:pt x="24170" y="139844"/>
                </a:lnTo>
                <a:lnTo>
                  <a:pt x="25639" y="133192"/>
                </a:lnTo>
                <a:lnTo>
                  <a:pt x="27570" y="125899"/>
                </a:lnTo>
                <a:lnTo>
                  <a:pt x="29810" y="118180"/>
                </a:lnTo>
                <a:lnTo>
                  <a:pt x="31303" y="111129"/>
                </a:lnTo>
                <a:lnTo>
                  <a:pt x="32299" y="104523"/>
                </a:lnTo>
                <a:lnTo>
                  <a:pt x="32963" y="98214"/>
                </a:lnTo>
                <a:lnTo>
                  <a:pt x="34357" y="92103"/>
                </a:lnTo>
                <a:lnTo>
                  <a:pt x="36240" y="86125"/>
                </a:lnTo>
                <a:lnTo>
                  <a:pt x="38448" y="80233"/>
                </a:lnTo>
                <a:lnTo>
                  <a:pt x="40872" y="74401"/>
                </a:lnTo>
                <a:lnTo>
                  <a:pt x="43440" y="68608"/>
                </a:lnTo>
                <a:lnTo>
                  <a:pt x="48834" y="57091"/>
                </a:lnTo>
                <a:lnTo>
                  <a:pt x="54407" y="45623"/>
                </a:lnTo>
                <a:lnTo>
                  <a:pt x="57226" y="40850"/>
                </a:lnTo>
                <a:lnTo>
                  <a:pt x="60058" y="36716"/>
                </a:lnTo>
                <a:lnTo>
                  <a:pt x="62899" y="33007"/>
                </a:lnTo>
                <a:lnTo>
                  <a:pt x="64793" y="28629"/>
                </a:lnTo>
                <a:lnTo>
                  <a:pt x="66056" y="23806"/>
                </a:lnTo>
                <a:lnTo>
                  <a:pt x="66897" y="18685"/>
                </a:lnTo>
                <a:lnTo>
                  <a:pt x="68410" y="15272"/>
                </a:lnTo>
                <a:lnTo>
                  <a:pt x="70372" y="12996"/>
                </a:lnTo>
                <a:lnTo>
                  <a:pt x="72633" y="11479"/>
                </a:lnTo>
                <a:lnTo>
                  <a:pt x="74140" y="9515"/>
                </a:lnTo>
                <a:lnTo>
                  <a:pt x="75144" y="7253"/>
                </a:lnTo>
                <a:lnTo>
                  <a:pt x="76756" y="1330"/>
                </a:lnTo>
                <a:lnTo>
                  <a:pt x="77841" y="844"/>
                </a:lnTo>
                <a:lnTo>
                  <a:pt x="81586" y="304"/>
                </a:lnTo>
                <a:lnTo>
                  <a:pt x="84499" y="0"/>
                </a:lnTo>
                <a:lnTo>
                  <a:pt x="87720" y="2468"/>
                </a:lnTo>
                <a:lnTo>
                  <a:pt x="89913" y="4460"/>
                </a:lnTo>
                <a:lnTo>
                  <a:pt x="91374" y="6741"/>
                </a:lnTo>
                <a:lnTo>
                  <a:pt x="94384" y="14501"/>
                </a:lnTo>
                <a:lnTo>
                  <a:pt x="98464" y="20026"/>
                </a:lnTo>
                <a:lnTo>
                  <a:pt x="99933" y="23785"/>
                </a:lnTo>
                <a:lnTo>
                  <a:pt x="100912" y="28197"/>
                </a:lnTo>
                <a:lnTo>
                  <a:pt x="101565" y="33043"/>
                </a:lnTo>
                <a:lnTo>
                  <a:pt x="102952" y="38178"/>
                </a:lnTo>
                <a:lnTo>
                  <a:pt x="104830" y="43507"/>
                </a:lnTo>
                <a:lnTo>
                  <a:pt x="107034" y="48964"/>
                </a:lnTo>
                <a:lnTo>
                  <a:pt x="108503" y="54508"/>
                </a:lnTo>
                <a:lnTo>
                  <a:pt x="109484" y="60108"/>
                </a:lnTo>
                <a:lnTo>
                  <a:pt x="110137" y="65746"/>
                </a:lnTo>
                <a:lnTo>
                  <a:pt x="110572" y="71411"/>
                </a:lnTo>
                <a:lnTo>
                  <a:pt x="110862" y="77092"/>
                </a:lnTo>
                <a:lnTo>
                  <a:pt x="111056" y="82784"/>
                </a:lnTo>
                <a:lnTo>
                  <a:pt x="111328" y="104448"/>
                </a:lnTo>
                <a:lnTo>
                  <a:pt x="112319" y="111499"/>
                </a:lnTo>
                <a:lnTo>
                  <a:pt x="113932" y="118105"/>
                </a:lnTo>
                <a:lnTo>
                  <a:pt x="115959" y="124414"/>
                </a:lnTo>
                <a:lnTo>
                  <a:pt x="117311" y="131478"/>
                </a:lnTo>
                <a:lnTo>
                  <a:pt x="118213" y="139044"/>
                </a:lnTo>
                <a:lnTo>
                  <a:pt x="118814" y="146946"/>
                </a:lnTo>
                <a:lnTo>
                  <a:pt x="120166" y="155071"/>
                </a:lnTo>
                <a:lnTo>
                  <a:pt x="122021" y="163345"/>
                </a:lnTo>
                <a:lnTo>
                  <a:pt x="124210" y="171719"/>
                </a:lnTo>
                <a:lnTo>
                  <a:pt x="125670" y="179207"/>
                </a:lnTo>
                <a:lnTo>
                  <a:pt x="126643" y="186103"/>
                </a:lnTo>
                <a:lnTo>
                  <a:pt x="127291" y="192606"/>
                </a:lnTo>
                <a:lnTo>
                  <a:pt x="128676" y="199799"/>
                </a:lnTo>
                <a:lnTo>
                  <a:pt x="130552" y="207451"/>
                </a:lnTo>
                <a:lnTo>
                  <a:pt x="132754" y="215411"/>
                </a:lnTo>
                <a:lnTo>
                  <a:pt x="134223" y="222622"/>
                </a:lnTo>
                <a:lnTo>
                  <a:pt x="135202" y="229334"/>
                </a:lnTo>
                <a:lnTo>
                  <a:pt x="135854" y="235714"/>
                </a:lnTo>
                <a:lnTo>
                  <a:pt x="137242" y="240920"/>
                </a:lnTo>
                <a:lnTo>
                  <a:pt x="141325" y="249244"/>
                </a:lnTo>
                <a:lnTo>
                  <a:pt x="142793" y="253750"/>
                </a:lnTo>
                <a:lnTo>
                  <a:pt x="143773" y="258659"/>
                </a:lnTo>
                <a:lnTo>
                  <a:pt x="144427" y="263837"/>
                </a:lnTo>
                <a:lnTo>
                  <a:pt x="145152" y="272130"/>
                </a:lnTo>
                <a:lnTo>
                  <a:pt x="145733" y="28276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211"/>
          <p:cNvSpPr/>
          <p:nvPr/>
        </p:nvSpPr>
        <p:spPr>
          <a:xfrm>
            <a:off x="7323772" y="4774882"/>
            <a:ext cx="137161" cy="34291"/>
          </a:xfrm>
          <a:custGeom>
            <a:avLst/>
            <a:gdLst/>
            <a:ahLst/>
            <a:cxnLst/>
            <a:rect l="0" t="0" r="0" b="0"/>
            <a:pathLst>
              <a:path w="137161" h="34291">
                <a:moveTo>
                  <a:pt x="0" y="34290"/>
                </a:moveTo>
                <a:lnTo>
                  <a:pt x="7381" y="34290"/>
                </a:lnTo>
                <a:lnTo>
                  <a:pt x="7778" y="33338"/>
                </a:lnTo>
                <a:lnTo>
                  <a:pt x="8043" y="31750"/>
                </a:lnTo>
                <a:lnTo>
                  <a:pt x="8219" y="29740"/>
                </a:lnTo>
                <a:lnTo>
                  <a:pt x="9290" y="28399"/>
                </a:lnTo>
                <a:lnTo>
                  <a:pt x="10956" y="27505"/>
                </a:lnTo>
                <a:lnTo>
                  <a:pt x="13019" y="26909"/>
                </a:lnTo>
                <a:lnTo>
                  <a:pt x="15347" y="26512"/>
                </a:lnTo>
                <a:lnTo>
                  <a:pt x="17851" y="26247"/>
                </a:lnTo>
                <a:lnTo>
                  <a:pt x="20473" y="26071"/>
                </a:lnTo>
                <a:lnTo>
                  <a:pt x="23174" y="25953"/>
                </a:lnTo>
                <a:lnTo>
                  <a:pt x="28714" y="25822"/>
                </a:lnTo>
                <a:lnTo>
                  <a:pt x="31526" y="24835"/>
                </a:lnTo>
                <a:lnTo>
                  <a:pt x="34352" y="23224"/>
                </a:lnTo>
                <a:lnTo>
                  <a:pt x="37189" y="21198"/>
                </a:lnTo>
                <a:lnTo>
                  <a:pt x="40985" y="19847"/>
                </a:lnTo>
                <a:lnTo>
                  <a:pt x="45421" y="18947"/>
                </a:lnTo>
                <a:lnTo>
                  <a:pt x="50284" y="18346"/>
                </a:lnTo>
                <a:lnTo>
                  <a:pt x="55430" y="16993"/>
                </a:lnTo>
                <a:lnTo>
                  <a:pt x="60766" y="15139"/>
                </a:lnTo>
                <a:lnTo>
                  <a:pt x="66228" y="12950"/>
                </a:lnTo>
                <a:lnTo>
                  <a:pt x="70822" y="11491"/>
                </a:lnTo>
                <a:lnTo>
                  <a:pt x="74837" y="10518"/>
                </a:lnTo>
                <a:lnTo>
                  <a:pt x="78467" y="9870"/>
                </a:lnTo>
                <a:lnTo>
                  <a:pt x="82792" y="9437"/>
                </a:lnTo>
                <a:lnTo>
                  <a:pt x="87579" y="9149"/>
                </a:lnTo>
                <a:lnTo>
                  <a:pt x="92676" y="8957"/>
                </a:lnTo>
                <a:lnTo>
                  <a:pt x="97979" y="7876"/>
                </a:lnTo>
                <a:lnTo>
                  <a:pt x="103419" y="6204"/>
                </a:lnTo>
                <a:lnTo>
                  <a:pt x="108951" y="4135"/>
                </a:lnTo>
                <a:lnTo>
                  <a:pt x="113592" y="2757"/>
                </a:lnTo>
                <a:lnTo>
                  <a:pt x="117638" y="1838"/>
                </a:lnTo>
                <a:lnTo>
                  <a:pt x="121288" y="1226"/>
                </a:lnTo>
                <a:lnTo>
                  <a:pt x="124674" y="817"/>
                </a:lnTo>
                <a:lnTo>
                  <a:pt x="127884" y="545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212"/>
          <p:cNvSpPr/>
          <p:nvPr/>
        </p:nvSpPr>
        <p:spPr>
          <a:xfrm>
            <a:off x="7529630" y="4667074"/>
            <a:ext cx="162761" cy="184844"/>
          </a:xfrm>
          <a:custGeom>
            <a:avLst/>
            <a:gdLst/>
            <a:ahLst/>
            <a:cxnLst/>
            <a:rect l="0" t="0" r="0" b="0"/>
            <a:pathLst>
              <a:path w="162761" h="184844">
                <a:moveTo>
                  <a:pt x="102752" y="4938"/>
                </a:moveTo>
                <a:lnTo>
                  <a:pt x="98201" y="388"/>
                </a:lnTo>
                <a:lnTo>
                  <a:pt x="95908" y="0"/>
                </a:lnTo>
                <a:lnTo>
                  <a:pt x="93427" y="693"/>
                </a:lnTo>
                <a:lnTo>
                  <a:pt x="90821" y="2108"/>
                </a:lnTo>
                <a:lnTo>
                  <a:pt x="88130" y="3051"/>
                </a:lnTo>
                <a:lnTo>
                  <a:pt x="85384" y="3680"/>
                </a:lnTo>
                <a:lnTo>
                  <a:pt x="82600" y="4100"/>
                </a:lnTo>
                <a:lnTo>
                  <a:pt x="79793" y="5331"/>
                </a:lnTo>
                <a:lnTo>
                  <a:pt x="76969" y="7105"/>
                </a:lnTo>
                <a:lnTo>
                  <a:pt x="74133" y="9240"/>
                </a:lnTo>
                <a:lnTo>
                  <a:pt x="70338" y="11617"/>
                </a:lnTo>
                <a:lnTo>
                  <a:pt x="65903" y="14153"/>
                </a:lnTo>
                <a:lnTo>
                  <a:pt x="61040" y="16797"/>
                </a:lnTo>
                <a:lnTo>
                  <a:pt x="56847" y="19511"/>
                </a:lnTo>
                <a:lnTo>
                  <a:pt x="53099" y="22273"/>
                </a:lnTo>
                <a:lnTo>
                  <a:pt x="49647" y="25067"/>
                </a:lnTo>
                <a:lnTo>
                  <a:pt x="46394" y="27882"/>
                </a:lnTo>
                <a:lnTo>
                  <a:pt x="43272" y="30712"/>
                </a:lnTo>
                <a:lnTo>
                  <a:pt x="40238" y="33551"/>
                </a:lnTo>
                <a:lnTo>
                  <a:pt x="37263" y="37348"/>
                </a:lnTo>
                <a:lnTo>
                  <a:pt x="34329" y="41785"/>
                </a:lnTo>
                <a:lnTo>
                  <a:pt x="31419" y="46647"/>
                </a:lnTo>
                <a:lnTo>
                  <a:pt x="28527" y="50842"/>
                </a:lnTo>
                <a:lnTo>
                  <a:pt x="25646" y="54590"/>
                </a:lnTo>
                <a:lnTo>
                  <a:pt x="22773" y="58042"/>
                </a:lnTo>
                <a:lnTo>
                  <a:pt x="19906" y="62248"/>
                </a:lnTo>
                <a:lnTo>
                  <a:pt x="17041" y="66957"/>
                </a:lnTo>
                <a:lnTo>
                  <a:pt x="14179" y="72002"/>
                </a:lnTo>
                <a:lnTo>
                  <a:pt x="12271" y="76317"/>
                </a:lnTo>
                <a:lnTo>
                  <a:pt x="10999" y="80147"/>
                </a:lnTo>
                <a:lnTo>
                  <a:pt x="10151" y="83653"/>
                </a:lnTo>
                <a:lnTo>
                  <a:pt x="8633" y="87894"/>
                </a:lnTo>
                <a:lnTo>
                  <a:pt x="6668" y="92627"/>
                </a:lnTo>
                <a:lnTo>
                  <a:pt x="4407" y="97687"/>
                </a:lnTo>
                <a:lnTo>
                  <a:pt x="2898" y="102013"/>
                </a:lnTo>
                <a:lnTo>
                  <a:pt x="1893" y="105850"/>
                </a:lnTo>
                <a:lnTo>
                  <a:pt x="1222" y="109360"/>
                </a:lnTo>
                <a:lnTo>
                  <a:pt x="776" y="112653"/>
                </a:lnTo>
                <a:lnTo>
                  <a:pt x="478" y="115800"/>
                </a:lnTo>
                <a:lnTo>
                  <a:pt x="280" y="118851"/>
                </a:lnTo>
                <a:lnTo>
                  <a:pt x="147" y="121838"/>
                </a:lnTo>
                <a:lnTo>
                  <a:pt x="0" y="127696"/>
                </a:lnTo>
                <a:lnTo>
                  <a:pt x="913" y="130592"/>
                </a:lnTo>
                <a:lnTo>
                  <a:pt x="4468" y="136349"/>
                </a:lnTo>
                <a:lnTo>
                  <a:pt x="6683" y="142083"/>
                </a:lnTo>
                <a:lnTo>
                  <a:pt x="7273" y="144945"/>
                </a:lnTo>
                <a:lnTo>
                  <a:pt x="10470" y="150666"/>
                </a:lnTo>
                <a:lnTo>
                  <a:pt x="15065" y="156384"/>
                </a:lnTo>
                <a:lnTo>
                  <a:pt x="17624" y="159242"/>
                </a:lnTo>
                <a:lnTo>
                  <a:pt x="23008" y="164958"/>
                </a:lnTo>
                <a:lnTo>
                  <a:pt x="28575" y="170673"/>
                </a:lnTo>
                <a:lnTo>
                  <a:pt x="31393" y="172578"/>
                </a:lnTo>
                <a:lnTo>
                  <a:pt x="34224" y="173848"/>
                </a:lnTo>
                <a:lnTo>
                  <a:pt x="37064" y="174694"/>
                </a:lnTo>
                <a:lnTo>
                  <a:pt x="39911" y="176212"/>
                </a:lnTo>
                <a:lnTo>
                  <a:pt x="42760" y="178175"/>
                </a:lnTo>
                <a:lnTo>
                  <a:pt x="45613" y="180437"/>
                </a:lnTo>
                <a:lnTo>
                  <a:pt x="49419" y="181945"/>
                </a:lnTo>
                <a:lnTo>
                  <a:pt x="53862" y="182950"/>
                </a:lnTo>
                <a:lnTo>
                  <a:pt x="58729" y="183620"/>
                </a:lnTo>
                <a:lnTo>
                  <a:pt x="62925" y="184067"/>
                </a:lnTo>
                <a:lnTo>
                  <a:pt x="66676" y="184365"/>
                </a:lnTo>
                <a:lnTo>
                  <a:pt x="70129" y="184563"/>
                </a:lnTo>
                <a:lnTo>
                  <a:pt x="76505" y="184784"/>
                </a:lnTo>
                <a:lnTo>
                  <a:pt x="79539" y="184843"/>
                </a:lnTo>
                <a:lnTo>
                  <a:pt x="83467" y="183930"/>
                </a:lnTo>
                <a:lnTo>
                  <a:pt x="87991" y="182369"/>
                </a:lnTo>
                <a:lnTo>
                  <a:pt x="92910" y="180375"/>
                </a:lnTo>
                <a:lnTo>
                  <a:pt x="98096" y="179046"/>
                </a:lnTo>
                <a:lnTo>
                  <a:pt x="103459" y="178160"/>
                </a:lnTo>
                <a:lnTo>
                  <a:pt x="108937" y="177570"/>
                </a:lnTo>
                <a:lnTo>
                  <a:pt x="113543" y="177176"/>
                </a:lnTo>
                <a:lnTo>
                  <a:pt x="117566" y="176914"/>
                </a:lnTo>
                <a:lnTo>
                  <a:pt x="121200" y="176738"/>
                </a:lnTo>
                <a:lnTo>
                  <a:pt x="125529" y="175669"/>
                </a:lnTo>
                <a:lnTo>
                  <a:pt x="130319" y="174004"/>
                </a:lnTo>
                <a:lnTo>
                  <a:pt x="135417" y="171941"/>
                </a:lnTo>
                <a:lnTo>
                  <a:pt x="139769" y="170565"/>
                </a:lnTo>
                <a:lnTo>
                  <a:pt x="143623" y="169649"/>
                </a:lnTo>
                <a:lnTo>
                  <a:pt x="147144" y="169038"/>
                </a:lnTo>
                <a:lnTo>
                  <a:pt x="150444" y="168630"/>
                </a:lnTo>
                <a:lnTo>
                  <a:pt x="153597" y="168359"/>
                </a:lnTo>
                <a:lnTo>
                  <a:pt x="162760" y="16781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213"/>
          <p:cNvSpPr/>
          <p:nvPr/>
        </p:nvSpPr>
        <p:spPr>
          <a:xfrm>
            <a:off x="7349490" y="4552008"/>
            <a:ext cx="317183" cy="85715"/>
          </a:xfrm>
          <a:custGeom>
            <a:avLst/>
            <a:gdLst/>
            <a:ahLst/>
            <a:cxnLst/>
            <a:rect l="0" t="0" r="0" b="0"/>
            <a:pathLst>
              <a:path w="317183" h="85715">
                <a:moveTo>
                  <a:pt x="0" y="85714"/>
                </a:moveTo>
                <a:lnTo>
                  <a:pt x="0" y="81164"/>
                </a:lnTo>
                <a:lnTo>
                  <a:pt x="952" y="79823"/>
                </a:lnTo>
                <a:lnTo>
                  <a:pt x="2540" y="78929"/>
                </a:lnTo>
                <a:lnTo>
                  <a:pt x="7381" y="77495"/>
                </a:lnTo>
                <a:lnTo>
                  <a:pt x="7777" y="76425"/>
                </a:lnTo>
                <a:lnTo>
                  <a:pt x="8043" y="74759"/>
                </a:lnTo>
                <a:lnTo>
                  <a:pt x="8219" y="72695"/>
                </a:lnTo>
                <a:lnTo>
                  <a:pt x="9289" y="70367"/>
                </a:lnTo>
                <a:lnTo>
                  <a:pt x="10956" y="67863"/>
                </a:lnTo>
                <a:lnTo>
                  <a:pt x="15922" y="61551"/>
                </a:lnTo>
                <a:lnTo>
                  <a:pt x="18235" y="60080"/>
                </a:lnTo>
                <a:lnTo>
                  <a:pt x="21681" y="58148"/>
                </a:lnTo>
                <a:lnTo>
                  <a:pt x="25884" y="55906"/>
                </a:lnTo>
                <a:lnTo>
                  <a:pt x="29638" y="53460"/>
                </a:lnTo>
                <a:lnTo>
                  <a:pt x="33094" y="50876"/>
                </a:lnTo>
                <a:lnTo>
                  <a:pt x="36349" y="48201"/>
                </a:lnTo>
                <a:lnTo>
                  <a:pt x="39473" y="45466"/>
                </a:lnTo>
                <a:lnTo>
                  <a:pt x="42508" y="42689"/>
                </a:lnTo>
                <a:lnTo>
                  <a:pt x="45484" y="39886"/>
                </a:lnTo>
                <a:lnTo>
                  <a:pt x="49372" y="37065"/>
                </a:lnTo>
                <a:lnTo>
                  <a:pt x="53869" y="34231"/>
                </a:lnTo>
                <a:lnTo>
                  <a:pt x="58774" y="31390"/>
                </a:lnTo>
                <a:lnTo>
                  <a:pt x="69301" y="25692"/>
                </a:lnTo>
                <a:lnTo>
                  <a:pt x="91582" y="14274"/>
                </a:lnTo>
                <a:lnTo>
                  <a:pt x="97250" y="12369"/>
                </a:lnTo>
                <a:lnTo>
                  <a:pt x="102933" y="11100"/>
                </a:lnTo>
                <a:lnTo>
                  <a:pt x="108626" y="10254"/>
                </a:lnTo>
                <a:lnTo>
                  <a:pt x="114328" y="8738"/>
                </a:lnTo>
                <a:lnTo>
                  <a:pt x="120033" y="6774"/>
                </a:lnTo>
                <a:lnTo>
                  <a:pt x="125742" y="4512"/>
                </a:lnTo>
                <a:lnTo>
                  <a:pt x="131453" y="3005"/>
                </a:lnTo>
                <a:lnTo>
                  <a:pt x="137165" y="1999"/>
                </a:lnTo>
                <a:lnTo>
                  <a:pt x="142879" y="1329"/>
                </a:lnTo>
                <a:lnTo>
                  <a:pt x="149545" y="883"/>
                </a:lnTo>
                <a:lnTo>
                  <a:pt x="156847" y="585"/>
                </a:lnTo>
                <a:lnTo>
                  <a:pt x="178235" y="166"/>
                </a:lnTo>
                <a:lnTo>
                  <a:pt x="219922" y="0"/>
                </a:lnTo>
                <a:lnTo>
                  <a:pt x="225672" y="949"/>
                </a:lnTo>
                <a:lnTo>
                  <a:pt x="231410" y="2534"/>
                </a:lnTo>
                <a:lnTo>
                  <a:pt x="237141" y="4543"/>
                </a:lnTo>
                <a:lnTo>
                  <a:pt x="241914" y="6835"/>
                </a:lnTo>
                <a:lnTo>
                  <a:pt x="246048" y="9315"/>
                </a:lnTo>
                <a:lnTo>
                  <a:pt x="249757" y="11922"/>
                </a:lnTo>
                <a:lnTo>
                  <a:pt x="253183" y="14612"/>
                </a:lnTo>
                <a:lnTo>
                  <a:pt x="256418" y="17358"/>
                </a:lnTo>
                <a:lnTo>
                  <a:pt x="259528" y="20141"/>
                </a:lnTo>
                <a:lnTo>
                  <a:pt x="263506" y="21996"/>
                </a:lnTo>
                <a:lnTo>
                  <a:pt x="273006" y="24058"/>
                </a:lnTo>
                <a:lnTo>
                  <a:pt x="277254" y="25559"/>
                </a:lnTo>
                <a:lnTo>
                  <a:pt x="281038" y="27514"/>
                </a:lnTo>
                <a:lnTo>
                  <a:pt x="284513" y="29769"/>
                </a:lnTo>
                <a:lnTo>
                  <a:pt x="287783" y="32225"/>
                </a:lnTo>
                <a:lnTo>
                  <a:pt x="290915" y="34814"/>
                </a:lnTo>
                <a:lnTo>
                  <a:pt x="293956" y="37493"/>
                </a:lnTo>
                <a:lnTo>
                  <a:pt x="296936" y="39279"/>
                </a:lnTo>
                <a:lnTo>
                  <a:pt x="304728" y="41793"/>
                </a:lnTo>
                <a:lnTo>
                  <a:pt x="306885" y="42381"/>
                </a:lnTo>
                <a:lnTo>
                  <a:pt x="308412" y="43490"/>
                </a:lnTo>
                <a:lnTo>
                  <a:pt x="310383" y="45183"/>
                </a:lnTo>
                <a:lnTo>
                  <a:pt x="317182" y="5142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214"/>
          <p:cNvSpPr/>
          <p:nvPr/>
        </p:nvSpPr>
        <p:spPr>
          <a:xfrm>
            <a:off x="7846694" y="4620577"/>
            <a:ext cx="25719" cy="162878"/>
          </a:xfrm>
          <a:custGeom>
            <a:avLst/>
            <a:gdLst/>
            <a:ahLst/>
            <a:cxnLst/>
            <a:rect l="0" t="0" r="0" b="0"/>
            <a:pathLst>
              <a:path w="25719" h="162878">
                <a:moveTo>
                  <a:pt x="0" y="0"/>
                </a:moveTo>
                <a:lnTo>
                  <a:pt x="0" y="57656"/>
                </a:lnTo>
                <a:lnTo>
                  <a:pt x="954" y="63202"/>
                </a:lnTo>
                <a:lnTo>
                  <a:pt x="2541" y="68805"/>
                </a:lnTo>
                <a:lnTo>
                  <a:pt x="4552" y="74445"/>
                </a:lnTo>
                <a:lnTo>
                  <a:pt x="5892" y="80110"/>
                </a:lnTo>
                <a:lnTo>
                  <a:pt x="6786" y="85791"/>
                </a:lnTo>
                <a:lnTo>
                  <a:pt x="7382" y="91484"/>
                </a:lnTo>
                <a:lnTo>
                  <a:pt x="8731" y="96232"/>
                </a:lnTo>
                <a:lnTo>
                  <a:pt x="10584" y="100350"/>
                </a:lnTo>
                <a:lnTo>
                  <a:pt x="12772" y="104047"/>
                </a:lnTo>
                <a:lnTo>
                  <a:pt x="14230" y="108417"/>
                </a:lnTo>
                <a:lnTo>
                  <a:pt x="15202" y="113235"/>
                </a:lnTo>
                <a:lnTo>
                  <a:pt x="15850" y="118353"/>
                </a:lnTo>
                <a:lnTo>
                  <a:pt x="16281" y="122717"/>
                </a:lnTo>
                <a:lnTo>
                  <a:pt x="16570" y="126579"/>
                </a:lnTo>
                <a:lnTo>
                  <a:pt x="16761" y="130106"/>
                </a:lnTo>
                <a:lnTo>
                  <a:pt x="17843" y="133409"/>
                </a:lnTo>
                <a:lnTo>
                  <a:pt x="19515" y="136565"/>
                </a:lnTo>
                <a:lnTo>
                  <a:pt x="21583" y="139621"/>
                </a:lnTo>
                <a:lnTo>
                  <a:pt x="22961" y="142610"/>
                </a:lnTo>
                <a:lnTo>
                  <a:pt x="23880" y="145556"/>
                </a:lnTo>
                <a:lnTo>
                  <a:pt x="25611" y="153793"/>
                </a:lnTo>
                <a:lnTo>
                  <a:pt x="25687" y="158704"/>
                </a:lnTo>
                <a:lnTo>
                  <a:pt x="25718" y="16287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215"/>
          <p:cNvSpPr/>
          <p:nvPr/>
        </p:nvSpPr>
        <p:spPr>
          <a:xfrm>
            <a:off x="7752397" y="4680585"/>
            <a:ext cx="171451" cy="34291"/>
          </a:xfrm>
          <a:custGeom>
            <a:avLst/>
            <a:gdLst/>
            <a:ahLst/>
            <a:cxnLst/>
            <a:rect l="0" t="0" r="0" b="0"/>
            <a:pathLst>
              <a:path w="171451" h="34291">
                <a:moveTo>
                  <a:pt x="0" y="34290"/>
                </a:moveTo>
                <a:lnTo>
                  <a:pt x="0" y="25822"/>
                </a:lnTo>
                <a:lnTo>
                  <a:pt x="4551" y="25748"/>
                </a:lnTo>
                <a:lnTo>
                  <a:pt x="41711" y="25718"/>
                </a:lnTo>
                <a:lnTo>
                  <a:pt x="46858" y="24765"/>
                </a:lnTo>
                <a:lnTo>
                  <a:pt x="52194" y="23177"/>
                </a:lnTo>
                <a:lnTo>
                  <a:pt x="57656" y="21167"/>
                </a:lnTo>
                <a:lnTo>
                  <a:pt x="63202" y="19826"/>
                </a:lnTo>
                <a:lnTo>
                  <a:pt x="68805" y="18932"/>
                </a:lnTo>
                <a:lnTo>
                  <a:pt x="74446" y="18336"/>
                </a:lnTo>
                <a:lnTo>
                  <a:pt x="81062" y="16987"/>
                </a:lnTo>
                <a:lnTo>
                  <a:pt x="88332" y="15134"/>
                </a:lnTo>
                <a:lnTo>
                  <a:pt x="96035" y="12947"/>
                </a:lnTo>
                <a:lnTo>
                  <a:pt x="103076" y="11489"/>
                </a:lnTo>
                <a:lnTo>
                  <a:pt x="109675" y="10517"/>
                </a:lnTo>
                <a:lnTo>
                  <a:pt x="115979" y="9869"/>
                </a:lnTo>
                <a:lnTo>
                  <a:pt x="122087" y="9436"/>
                </a:lnTo>
                <a:lnTo>
                  <a:pt x="128064" y="9148"/>
                </a:lnTo>
                <a:lnTo>
                  <a:pt x="133954" y="8956"/>
                </a:lnTo>
                <a:lnTo>
                  <a:pt x="139784" y="7876"/>
                </a:lnTo>
                <a:lnTo>
                  <a:pt x="145578" y="6203"/>
                </a:lnTo>
                <a:lnTo>
                  <a:pt x="151343" y="4135"/>
                </a:lnTo>
                <a:lnTo>
                  <a:pt x="156141" y="2757"/>
                </a:lnTo>
                <a:lnTo>
                  <a:pt x="160292" y="1838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216"/>
          <p:cNvSpPr/>
          <p:nvPr/>
        </p:nvSpPr>
        <p:spPr>
          <a:xfrm>
            <a:off x="8001000" y="4594860"/>
            <a:ext cx="25718" cy="257176"/>
          </a:xfrm>
          <a:custGeom>
            <a:avLst/>
            <a:gdLst/>
            <a:ahLst/>
            <a:cxnLst/>
            <a:rect l="0" t="0" r="0" b="0"/>
            <a:pathLst>
              <a:path w="25718" h="257176">
                <a:moveTo>
                  <a:pt x="0" y="0"/>
                </a:moveTo>
                <a:lnTo>
                  <a:pt x="4550" y="4551"/>
                </a:lnTo>
                <a:lnTo>
                  <a:pt x="5891" y="6844"/>
                </a:lnTo>
                <a:lnTo>
                  <a:pt x="6784" y="9324"/>
                </a:lnTo>
                <a:lnTo>
                  <a:pt x="8219" y="15600"/>
                </a:lnTo>
                <a:lnTo>
                  <a:pt x="8467" y="21238"/>
                </a:lnTo>
                <a:lnTo>
                  <a:pt x="8570" y="45752"/>
                </a:lnTo>
                <a:lnTo>
                  <a:pt x="9523" y="48599"/>
                </a:lnTo>
                <a:lnTo>
                  <a:pt x="11110" y="51449"/>
                </a:lnTo>
                <a:lnTo>
                  <a:pt x="13123" y="54302"/>
                </a:lnTo>
                <a:lnTo>
                  <a:pt x="14464" y="58108"/>
                </a:lnTo>
                <a:lnTo>
                  <a:pt x="15357" y="62551"/>
                </a:lnTo>
                <a:lnTo>
                  <a:pt x="15953" y="67418"/>
                </a:lnTo>
                <a:lnTo>
                  <a:pt x="16350" y="72568"/>
                </a:lnTo>
                <a:lnTo>
                  <a:pt x="16615" y="77906"/>
                </a:lnTo>
                <a:lnTo>
                  <a:pt x="16909" y="88917"/>
                </a:lnTo>
                <a:lnTo>
                  <a:pt x="17113" y="117201"/>
                </a:lnTo>
                <a:lnTo>
                  <a:pt x="18077" y="123854"/>
                </a:lnTo>
                <a:lnTo>
                  <a:pt x="19670" y="131147"/>
                </a:lnTo>
                <a:lnTo>
                  <a:pt x="21686" y="138866"/>
                </a:lnTo>
                <a:lnTo>
                  <a:pt x="23030" y="145917"/>
                </a:lnTo>
                <a:lnTo>
                  <a:pt x="23925" y="152523"/>
                </a:lnTo>
                <a:lnTo>
                  <a:pt x="24523" y="158832"/>
                </a:lnTo>
                <a:lnTo>
                  <a:pt x="24920" y="164943"/>
                </a:lnTo>
                <a:lnTo>
                  <a:pt x="25186" y="170921"/>
                </a:lnTo>
                <a:lnTo>
                  <a:pt x="25481" y="182645"/>
                </a:lnTo>
                <a:lnTo>
                  <a:pt x="25717" y="25717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217"/>
          <p:cNvSpPr/>
          <p:nvPr/>
        </p:nvSpPr>
        <p:spPr>
          <a:xfrm>
            <a:off x="8001000" y="4586290"/>
            <a:ext cx="127216" cy="248587"/>
          </a:xfrm>
          <a:custGeom>
            <a:avLst/>
            <a:gdLst/>
            <a:ahLst/>
            <a:cxnLst/>
            <a:rect l="0" t="0" r="0" b="0"/>
            <a:pathLst>
              <a:path w="127216" h="248587">
                <a:moveTo>
                  <a:pt x="0" y="8570"/>
                </a:moveTo>
                <a:lnTo>
                  <a:pt x="4550" y="4019"/>
                </a:lnTo>
                <a:lnTo>
                  <a:pt x="6843" y="2678"/>
                </a:lnTo>
                <a:lnTo>
                  <a:pt x="9325" y="1784"/>
                </a:lnTo>
                <a:lnTo>
                  <a:pt x="11931" y="1188"/>
                </a:lnTo>
                <a:lnTo>
                  <a:pt x="15574" y="792"/>
                </a:lnTo>
                <a:lnTo>
                  <a:pt x="19907" y="526"/>
                </a:lnTo>
                <a:lnTo>
                  <a:pt x="28850" y="233"/>
                </a:lnTo>
                <a:lnTo>
                  <a:pt x="42353" y="44"/>
                </a:lnTo>
                <a:lnTo>
                  <a:pt x="70215" y="0"/>
                </a:lnTo>
                <a:lnTo>
                  <a:pt x="73480" y="952"/>
                </a:lnTo>
                <a:lnTo>
                  <a:pt x="76609" y="2538"/>
                </a:lnTo>
                <a:lnTo>
                  <a:pt x="79648" y="4549"/>
                </a:lnTo>
                <a:lnTo>
                  <a:pt x="82626" y="6842"/>
                </a:lnTo>
                <a:lnTo>
                  <a:pt x="85563" y="9322"/>
                </a:lnTo>
                <a:lnTo>
                  <a:pt x="88475" y="11929"/>
                </a:lnTo>
                <a:lnTo>
                  <a:pt x="92320" y="14619"/>
                </a:lnTo>
                <a:lnTo>
                  <a:pt x="96790" y="17365"/>
                </a:lnTo>
                <a:lnTo>
                  <a:pt x="101673" y="20148"/>
                </a:lnTo>
                <a:lnTo>
                  <a:pt x="105882" y="22956"/>
                </a:lnTo>
                <a:lnTo>
                  <a:pt x="109640" y="25781"/>
                </a:lnTo>
                <a:lnTo>
                  <a:pt x="113099" y="28617"/>
                </a:lnTo>
                <a:lnTo>
                  <a:pt x="115404" y="32411"/>
                </a:lnTo>
                <a:lnTo>
                  <a:pt x="116941" y="36847"/>
                </a:lnTo>
                <a:lnTo>
                  <a:pt x="117966" y="41708"/>
                </a:lnTo>
                <a:lnTo>
                  <a:pt x="119602" y="46854"/>
                </a:lnTo>
                <a:lnTo>
                  <a:pt x="121644" y="52190"/>
                </a:lnTo>
                <a:lnTo>
                  <a:pt x="123958" y="57653"/>
                </a:lnTo>
                <a:lnTo>
                  <a:pt x="125501" y="63199"/>
                </a:lnTo>
                <a:lnTo>
                  <a:pt x="126530" y="68802"/>
                </a:lnTo>
                <a:lnTo>
                  <a:pt x="127215" y="74442"/>
                </a:lnTo>
                <a:lnTo>
                  <a:pt x="126720" y="80107"/>
                </a:lnTo>
                <a:lnTo>
                  <a:pt x="125438" y="85789"/>
                </a:lnTo>
                <a:lnTo>
                  <a:pt x="123630" y="91481"/>
                </a:lnTo>
                <a:lnTo>
                  <a:pt x="122425" y="97182"/>
                </a:lnTo>
                <a:lnTo>
                  <a:pt x="121622" y="102887"/>
                </a:lnTo>
                <a:lnTo>
                  <a:pt x="121085" y="108595"/>
                </a:lnTo>
                <a:lnTo>
                  <a:pt x="119776" y="115258"/>
                </a:lnTo>
                <a:lnTo>
                  <a:pt x="117951" y="122558"/>
                </a:lnTo>
                <a:lnTo>
                  <a:pt x="115781" y="130282"/>
                </a:lnTo>
                <a:lnTo>
                  <a:pt x="114334" y="137336"/>
                </a:lnTo>
                <a:lnTo>
                  <a:pt x="113371" y="143944"/>
                </a:lnTo>
                <a:lnTo>
                  <a:pt x="112728" y="150254"/>
                </a:lnTo>
                <a:lnTo>
                  <a:pt x="111347" y="156366"/>
                </a:lnTo>
                <a:lnTo>
                  <a:pt x="109473" y="162346"/>
                </a:lnTo>
                <a:lnTo>
                  <a:pt x="107272" y="168237"/>
                </a:lnTo>
                <a:lnTo>
                  <a:pt x="103900" y="174069"/>
                </a:lnTo>
                <a:lnTo>
                  <a:pt x="99747" y="179863"/>
                </a:lnTo>
                <a:lnTo>
                  <a:pt x="95073" y="185630"/>
                </a:lnTo>
                <a:lnTo>
                  <a:pt x="91004" y="190428"/>
                </a:lnTo>
                <a:lnTo>
                  <a:pt x="87339" y="194578"/>
                </a:lnTo>
                <a:lnTo>
                  <a:pt x="83943" y="198298"/>
                </a:lnTo>
                <a:lnTo>
                  <a:pt x="80728" y="202683"/>
                </a:lnTo>
                <a:lnTo>
                  <a:pt x="77630" y="207511"/>
                </a:lnTo>
                <a:lnTo>
                  <a:pt x="74614" y="212635"/>
                </a:lnTo>
                <a:lnTo>
                  <a:pt x="71650" y="217003"/>
                </a:lnTo>
                <a:lnTo>
                  <a:pt x="68722" y="220868"/>
                </a:lnTo>
                <a:lnTo>
                  <a:pt x="65816" y="224397"/>
                </a:lnTo>
                <a:lnTo>
                  <a:pt x="62927" y="227702"/>
                </a:lnTo>
                <a:lnTo>
                  <a:pt x="60049" y="230858"/>
                </a:lnTo>
                <a:lnTo>
                  <a:pt x="54311" y="236905"/>
                </a:lnTo>
                <a:lnTo>
                  <a:pt x="44558" y="246871"/>
                </a:lnTo>
                <a:lnTo>
                  <a:pt x="43040" y="247447"/>
                </a:lnTo>
                <a:lnTo>
                  <a:pt x="41076" y="247831"/>
                </a:lnTo>
                <a:lnTo>
                  <a:pt x="38814" y="248088"/>
                </a:lnTo>
                <a:lnTo>
                  <a:pt x="36353" y="248259"/>
                </a:lnTo>
                <a:lnTo>
                  <a:pt x="33760" y="248372"/>
                </a:lnTo>
                <a:lnTo>
                  <a:pt x="27306" y="248555"/>
                </a:lnTo>
                <a:lnTo>
                  <a:pt x="21637" y="248586"/>
                </a:lnTo>
                <a:lnTo>
                  <a:pt x="20139" y="247638"/>
                </a:lnTo>
                <a:lnTo>
                  <a:pt x="19141" y="246054"/>
                </a:lnTo>
                <a:lnTo>
                  <a:pt x="17144" y="24002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218"/>
          <p:cNvSpPr/>
          <p:nvPr/>
        </p:nvSpPr>
        <p:spPr>
          <a:xfrm>
            <a:off x="8181022" y="4612004"/>
            <a:ext cx="15952" cy="197169"/>
          </a:xfrm>
          <a:custGeom>
            <a:avLst/>
            <a:gdLst/>
            <a:ahLst/>
            <a:cxnLst/>
            <a:rect l="0" t="0" r="0" b="0"/>
            <a:pathLst>
              <a:path w="15952" h="197169">
                <a:moveTo>
                  <a:pt x="0" y="0"/>
                </a:moveTo>
                <a:lnTo>
                  <a:pt x="0" y="7382"/>
                </a:lnTo>
                <a:lnTo>
                  <a:pt x="953" y="8731"/>
                </a:lnTo>
                <a:lnTo>
                  <a:pt x="2540" y="10584"/>
                </a:lnTo>
                <a:lnTo>
                  <a:pt x="4551" y="12771"/>
                </a:lnTo>
                <a:lnTo>
                  <a:pt x="5892" y="15182"/>
                </a:lnTo>
                <a:lnTo>
                  <a:pt x="6785" y="17742"/>
                </a:lnTo>
                <a:lnTo>
                  <a:pt x="7382" y="20401"/>
                </a:lnTo>
                <a:lnTo>
                  <a:pt x="7778" y="23125"/>
                </a:lnTo>
                <a:lnTo>
                  <a:pt x="8219" y="28694"/>
                </a:lnTo>
                <a:lnTo>
                  <a:pt x="8416" y="36883"/>
                </a:lnTo>
                <a:lnTo>
                  <a:pt x="8541" y="57663"/>
                </a:lnTo>
                <a:lnTo>
                  <a:pt x="9505" y="63207"/>
                </a:lnTo>
                <a:lnTo>
                  <a:pt x="11098" y="68808"/>
                </a:lnTo>
                <a:lnTo>
                  <a:pt x="13114" y="74447"/>
                </a:lnTo>
                <a:lnTo>
                  <a:pt x="14458" y="80112"/>
                </a:lnTo>
                <a:lnTo>
                  <a:pt x="15353" y="85793"/>
                </a:lnTo>
                <a:lnTo>
                  <a:pt x="15951" y="91486"/>
                </a:lnTo>
                <a:lnTo>
                  <a:pt x="15397" y="97186"/>
                </a:lnTo>
                <a:lnTo>
                  <a:pt x="14075" y="102891"/>
                </a:lnTo>
                <a:lnTo>
                  <a:pt x="12240" y="108599"/>
                </a:lnTo>
                <a:lnTo>
                  <a:pt x="11018" y="115262"/>
                </a:lnTo>
                <a:lnTo>
                  <a:pt x="10203" y="122562"/>
                </a:lnTo>
                <a:lnTo>
                  <a:pt x="9298" y="136387"/>
                </a:lnTo>
                <a:lnTo>
                  <a:pt x="8895" y="145707"/>
                </a:lnTo>
                <a:lnTo>
                  <a:pt x="8668" y="160860"/>
                </a:lnTo>
                <a:lnTo>
                  <a:pt x="8572" y="19716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219"/>
          <p:cNvSpPr/>
          <p:nvPr/>
        </p:nvSpPr>
        <p:spPr>
          <a:xfrm>
            <a:off x="8155305" y="4569538"/>
            <a:ext cx="145697" cy="205345"/>
          </a:xfrm>
          <a:custGeom>
            <a:avLst/>
            <a:gdLst/>
            <a:ahLst/>
            <a:cxnLst/>
            <a:rect l="0" t="0" r="0" b="0"/>
            <a:pathLst>
              <a:path w="145697" h="205345">
                <a:moveTo>
                  <a:pt x="0" y="42466"/>
                </a:moveTo>
                <a:lnTo>
                  <a:pt x="4551" y="37916"/>
                </a:lnTo>
                <a:lnTo>
                  <a:pt x="6844" y="36575"/>
                </a:lnTo>
                <a:lnTo>
                  <a:pt x="9324" y="35682"/>
                </a:lnTo>
                <a:lnTo>
                  <a:pt x="11931" y="35085"/>
                </a:lnTo>
                <a:lnTo>
                  <a:pt x="13670" y="33736"/>
                </a:lnTo>
                <a:lnTo>
                  <a:pt x="14828" y="31884"/>
                </a:lnTo>
                <a:lnTo>
                  <a:pt x="15600" y="29696"/>
                </a:lnTo>
                <a:lnTo>
                  <a:pt x="18998" y="24726"/>
                </a:lnTo>
                <a:lnTo>
                  <a:pt x="21238" y="22067"/>
                </a:lnTo>
                <a:lnTo>
                  <a:pt x="24636" y="19341"/>
                </a:lnTo>
                <a:lnTo>
                  <a:pt x="28806" y="16573"/>
                </a:lnTo>
                <a:lnTo>
                  <a:pt x="33491" y="13774"/>
                </a:lnTo>
                <a:lnTo>
                  <a:pt x="37568" y="11908"/>
                </a:lnTo>
                <a:lnTo>
                  <a:pt x="41238" y="10664"/>
                </a:lnTo>
                <a:lnTo>
                  <a:pt x="44636" y="9835"/>
                </a:lnTo>
                <a:lnTo>
                  <a:pt x="48807" y="8330"/>
                </a:lnTo>
                <a:lnTo>
                  <a:pt x="53493" y="6374"/>
                </a:lnTo>
                <a:lnTo>
                  <a:pt x="58522" y="4118"/>
                </a:lnTo>
                <a:lnTo>
                  <a:pt x="62827" y="2613"/>
                </a:lnTo>
                <a:lnTo>
                  <a:pt x="66650" y="1610"/>
                </a:lnTo>
                <a:lnTo>
                  <a:pt x="70151" y="941"/>
                </a:lnTo>
                <a:lnTo>
                  <a:pt x="73437" y="496"/>
                </a:lnTo>
                <a:lnTo>
                  <a:pt x="76580" y="198"/>
                </a:lnTo>
                <a:lnTo>
                  <a:pt x="79628" y="0"/>
                </a:lnTo>
                <a:lnTo>
                  <a:pt x="82613" y="821"/>
                </a:lnTo>
                <a:lnTo>
                  <a:pt x="85555" y="2320"/>
                </a:lnTo>
                <a:lnTo>
                  <a:pt x="88470" y="4272"/>
                </a:lnTo>
                <a:lnTo>
                  <a:pt x="91364" y="6526"/>
                </a:lnTo>
                <a:lnTo>
                  <a:pt x="94247" y="8981"/>
                </a:lnTo>
                <a:lnTo>
                  <a:pt x="97121" y="11571"/>
                </a:lnTo>
                <a:lnTo>
                  <a:pt x="99037" y="14249"/>
                </a:lnTo>
                <a:lnTo>
                  <a:pt x="101166" y="19765"/>
                </a:lnTo>
                <a:lnTo>
                  <a:pt x="102113" y="25392"/>
                </a:lnTo>
                <a:lnTo>
                  <a:pt x="102365" y="28226"/>
                </a:lnTo>
                <a:lnTo>
                  <a:pt x="102532" y="32021"/>
                </a:lnTo>
                <a:lnTo>
                  <a:pt x="102720" y="41316"/>
                </a:lnTo>
                <a:lnTo>
                  <a:pt x="101818" y="46462"/>
                </a:lnTo>
                <a:lnTo>
                  <a:pt x="100263" y="51798"/>
                </a:lnTo>
                <a:lnTo>
                  <a:pt x="98274" y="57260"/>
                </a:lnTo>
                <a:lnTo>
                  <a:pt x="95996" y="61854"/>
                </a:lnTo>
                <a:lnTo>
                  <a:pt x="93525" y="65869"/>
                </a:lnTo>
                <a:lnTo>
                  <a:pt x="90925" y="69498"/>
                </a:lnTo>
                <a:lnTo>
                  <a:pt x="88239" y="73823"/>
                </a:lnTo>
                <a:lnTo>
                  <a:pt x="85496" y="78611"/>
                </a:lnTo>
                <a:lnTo>
                  <a:pt x="82715" y="83708"/>
                </a:lnTo>
                <a:lnTo>
                  <a:pt x="80861" y="89010"/>
                </a:lnTo>
                <a:lnTo>
                  <a:pt x="79624" y="94451"/>
                </a:lnTo>
                <a:lnTo>
                  <a:pt x="78800" y="99983"/>
                </a:lnTo>
                <a:lnTo>
                  <a:pt x="77298" y="104623"/>
                </a:lnTo>
                <a:lnTo>
                  <a:pt x="75345" y="108670"/>
                </a:lnTo>
                <a:lnTo>
                  <a:pt x="73090" y="112320"/>
                </a:lnTo>
                <a:lnTo>
                  <a:pt x="70633" y="115705"/>
                </a:lnTo>
                <a:lnTo>
                  <a:pt x="68044" y="118915"/>
                </a:lnTo>
                <a:lnTo>
                  <a:pt x="61595" y="126359"/>
                </a:lnTo>
                <a:lnTo>
                  <a:pt x="60112" y="126970"/>
                </a:lnTo>
                <a:lnTo>
                  <a:pt x="55927" y="127648"/>
                </a:lnTo>
                <a:lnTo>
                  <a:pt x="51552" y="128177"/>
                </a:lnTo>
                <a:lnTo>
                  <a:pt x="63377" y="128191"/>
                </a:lnTo>
                <a:lnTo>
                  <a:pt x="65111" y="127238"/>
                </a:lnTo>
                <a:lnTo>
                  <a:pt x="66267" y="125651"/>
                </a:lnTo>
                <a:lnTo>
                  <a:pt x="67038" y="123641"/>
                </a:lnTo>
                <a:lnTo>
                  <a:pt x="68504" y="122300"/>
                </a:lnTo>
                <a:lnTo>
                  <a:pt x="70435" y="121407"/>
                </a:lnTo>
                <a:lnTo>
                  <a:pt x="72673" y="120810"/>
                </a:lnTo>
                <a:lnTo>
                  <a:pt x="75118" y="119461"/>
                </a:lnTo>
                <a:lnTo>
                  <a:pt x="77701" y="117609"/>
                </a:lnTo>
                <a:lnTo>
                  <a:pt x="80376" y="115421"/>
                </a:lnTo>
                <a:lnTo>
                  <a:pt x="84064" y="113963"/>
                </a:lnTo>
                <a:lnTo>
                  <a:pt x="88428" y="112991"/>
                </a:lnTo>
                <a:lnTo>
                  <a:pt x="100017" y="111431"/>
                </a:lnTo>
                <a:lnTo>
                  <a:pt x="102873" y="111303"/>
                </a:lnTo>
                <a:lnTo>
                  <a:pt x="115041" y="111122"/>
                </a:lnTo>
                <a:lnTo>
                  <a:pt x="131166" y="111056"/>
                </a:lnTo>
                <a:lnTo>
                  <a:pt x="133165" y="112006"/>
                </a:lnTo>
                <a:lnTo>
                  <a:pt x="134496" y="113591"/>
                </a:lnTo>
                <a:lnTo>
                  <a:pt x="135384" y="115600"/>
                </a:lnTo>
                <a:lnTo>
                  <a:pt x="136928" y="116940"/>
                </a:lnTo>
                <a:lnTo>
                  <a:pt x="138910" y="117833"/>
                </a:lnTo>
                <a:lnTo>
                  <a:pt x="141184" y="118429"/>
                </a:lnTo>
                <a:lnTo>
                  <a:pt x="142700" y="119778"/>
                </a:lnTo>
                <a:lnTo>
                  <a:pt x="143711" y="121630"/>
                </a:lnTo>
                <a:lnTo>
                  <a:pt x="144834" y="126228"/>
                </a:lnTo>
                <a:lnTo>
                  <a:pt x="145332" y="131447"/>
                </a:lnTo>
                <a:lnTo>
                  <a:pt x="145555" y="136941"/>
                </a:lnTo>
                <a:lnTo>
                  <a:pt x="145680" y="145389"/>
                </a:lnTo>
                <a:lnTo>
                  <a:pt x="145696" y="148229"/>
                </a:lnTo>
                <a:lnTo>
                  <a:pt x="144755" y="151075"/>
                </a:lnTo>
                <a:lnTo>
                  <a:pt x="141172" y="156777"/>
                </a:lnTo>
                <a:lnTo>
                  <a:pt x="138881" y="159631"/>
                </a:lnTo>
                <a:lnTo>
                  <a:pt x="136403" y="162486"/>
                </a:lnTo>
                <a:lnTo>
                  <a:pt x="133797" y="165342"/>
                </a:lnTo>
                <a:lnTo>
                  <a:pt x="128363" y="171055"/>
                </a:lnTo>
                <a:lnTo>
                  <a:pt x="108571" y="191057"/>
                </a:lnTo>
                <a:lnTo>
                  <a:pt x="105718" y="192962"/>
                </a:lnTo>
                <a:lnTo>
                  <a:pt x="102864" y="194232"/>
                </a:lnTo>
                <a:lnTo>
                  <a:pt x="100008" y="195078"/>
                </a:lnTo>
                <a:lnTo>
                  <a:pt x="97152" y="196595"/>
                </a:lnTo>
                <a:lnTo>
                  <a:pt x="94296" y="198559"/>
                </a:lnTo>
                <a:lnTo>
                  <a:pt x="91438" y="200821"/>
                </a:lnTo>
                <a:lnTo>
                  <a:pt x="87629" y="202329"/>
                </a:lnTo>
                <a:lnTo>
                  <a:pt x="83184" y="203334"/>
                </a:lnTo>
                <a:lnTo>
                  <a:pt x="78316" y="204003"/>
                </a:lnTo>
                <a:lnTo>
                  <a:pt x="74119" y="204450"/>
                </a:lnTo>
                <a:lnTo>
                  <a:pt x="70367" y="204749"/>
                </a:lnTo>
                <a:lnTo>
                  <a:pt x="62054" y="205226"/>
                </a:lnTo>
                <a:lnTo>
                  <a:pt x="42665" y="205337"/>
                </a:lnTo>
                <a:lnTo>
                  <a:pt x="25717" y="20534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220"/>
          <p:cNvSpPr/>
          <p:nvPr/>
        </p:nvSpPr>
        <p:spPr>
          <a:xfrm>
            <a:off x="7906702" y="4432100"/>
            <a:ext cx="342901" cy="85608"/>
          </a:xfrm>
          <a:custGeom>
            <a:avLst/>
            <a:gdLst/>
            <a:ahLst/>
            <a:cxnLst/>
            <a:rect l="0" t="0" r="0" b="0"/>
            <a:pathLst>
              <a:path w="342901" h="85608">
                <a:moveTo>
                  <a:pt x="0" y="85607"/>
                </a:moveTo>
                <a:lnTo>
                  <a:pt x="0" y="81057"/>
                </a:lnTo>
                <a:lnTo>
                  <a:pt x="952" y="79716"/>
                </a:lnTo>
                <a:lnTo>
                  <a:pt x="2540" y="78822"/>
                </a:lnTo>
                <a:lnTo>
                  <a:pt x="4551" y="78226"/>
                </a:lnTo>
                <a:lnTo>
                  <a:pt x="5891" y="76877"/>
                </a:lnTo>
                <a:lnTo>
                  <a:pt x="6785" y="75024"/>
                </a:lnTo>
                <a:lnTo>
                  <a:pt x="7382" y="72837"/>
                </a:lnTo>
                <a:lnTo>
                  <a:pt x="8731" y="70426"/>
                </a:lnTo>
                <a:lnTo>
                  <a:pt x="10582" y="67867"/>
                </a:lnTo>
                <a:lnTo>
                  <a:pt x="12771" y="65208"/>
                </a:lnTo>
                <a:lnTo>
                  <a:pt x="15182" y="62482"/>
                </a:lnTo>
                <a:lnTo>
                  <a:pt x="20400" y="56915"/>
                </a:lnTo>
                <a:lnTo>
                  <a:pt x="24078" y="54097"/>
                </a:lnTo>
                <a:lnTo>
                  <a:pt x="28434" y="51265"/>
                </a:lnTo>
                <a:lnTo>
                  <a:pt x="33244" y="48425"/>
                </a:lnTo>
                <a:lnTo>
                  <a:pt x="38355" y="45579"/>
                </a:lnTo>
                <a:lnTo>
                  <a:pt x="49115" y="39877"/>
                </a:lnTo>
                <a:lnTo>
                  <a:pt x="100027" y="14169"/>
                </a:lnTo>
                <a:lnTo>
                  <a:pt x="106690" y="12264"/>
                </a:lnTo>
                <a:lnTo>
                  <a:pt x="113989" y="10994"/>
                </a:lnTo>
                <a:lnTo>
                  <a:pt x="121714" y="10148"/>
                </a:lnTo>
                <a:lnTo>
                  <a:pt x="128767" y="8631"/>
                </a:lnTo>
                <a:lnTo>
                  <a:pt x="135375" y="6667"/>
                </a:lnTo>
                <a:lnTo>
                  <a:pt x="141685" y="4405"/>
                </a:lnTo>
                <a:lnTo>
                  <a:pt x="148749" y="2898"/>
                </a:lnTo>
                <a:lnTo>
                  <a:pt x="156316" y="1892"/>
                </a:lnTo>
                <a:lnTo>
                  <a:pt x="164218" y="1223"/>
                </a:lnTo>
                <a:lnTo>
                  <a:pt x="171391" y="776"/>
                </a:lnTo>
                <a:lnTo>
                  <a:pt x="184442" y="279"/>
                </a:lnTo>
                <a:lnTo>
                  <a:pt x="207049" y="0"/>
                </a:lnTo>
                <a:lnTo>
                  <a:pt x="214233" y="913"/>
                </a:lnTo>
                <a:lnTo>
                  <a:pt x="220927" y="2475"/>
                </a:lnTo>
                <a:lnTo>
                  <a:pt x="227295" y="4468"/>
                </a:lnTo>
                <a:lnTo>
                  <a:pt x="233445" y="5796"/>
                </a:lnTo>
                <a:lnTo>
                  <a:pt x="239451" y="6683"/>
                </a:lnTo>
                <a:lnTo>
                  <a:pt x="245359" y="7273"/>
                </a:lnTo>
                <a:lnTo>
                  <a:pt x="250250" y="8620"/>
                </a:lnTo>
                <a:lnTo>
                  <a:pt x="254464" y="10469"/>
                </a:lnTo>
                <a:lnTo>
                  <a:pt x="258225" y="12656"/>
                </a:lnTo>
                <a:lnTo>
                  <a:pt x="262638" y="15066"/>
                </a:lnTo>
                <a:lnTo>
                  <a:pt x="277949" y="23007"/>
                </a:lnTo>
                <a:lnTo>
                  <a:pt x="288951" y="28575"/>
                </a:lnTo>
                <a:lnTo>
                  <a:pt x="293599" y="31393"/>
                </a:lnTo>
                <a:lnTo>
                  <a:pt x="297650" y="34225"/>
                </a:lnTo>
                <a:lnTo>
                  <a:pt x="301303" y="37064"/>
                </a:lnTo>
                <a:lnTo>
                  <a:pt x="304691" y="39910"/>
                </a:lnTo>
                <a:lnTo>
                  <a:pt x="307902" y="42760"/>
                </a:lnTo>
                <a:lnTo>
                  <a:pt x="314010" y="48467"/>
                </a:lnTo>
                <a:lnTo>
                  <a:pt x="325693" y="59891"/>
                </a:lnTo>
                <a:lnTo>
                  <a:pt x="342900" y="7703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221"/>
          <p:cNvSpPr/>
          <p:nvPr/>
        </p:nvSpPr>
        <p:spPr>
          <a:xfrm>
            <a:off x="8369617" y="4406265"/>
            <a:ext cx="205697" cy="402874"/>
          </a:xfrm>
          <a:custGeom>
            <a:avLst/>
            <a:gdLst/>
            <a:ahLst/>
            <a:cxnLst/>
            <a:rect l="0" t="0" r="0" b="0"/>
            <a:pathLst>
              <a:path w="205697" h="402874">
                <a:moveTo>
                  <a:pt x="0" y="0"/>
                </a:moveTo>
                <a:lnTo>
                  <a:pt x="37189" y="0"/>
                </a:lnTo>
                <a:lnTo>
                  <a:pt x="40985" y="952"/>
                </a:lnTo>
                <a:lnTo>
                  <a:pt x="45421" y="2540"/>
                </a:lnTo>
                <a:lnTo>
                  <a:pt x="50284" y="4551"/>
                </a:lnTo>
                <a:lnTo>
                  <a:pt x="54477" y="5891"/>
                </a:lnTo>
                <a:lnTo>
                  <a:pt x="58225" y="6785"/>
                </a:lnTo>
                <a:lnTo>
                  <a:pt x="61678" y="7381"/>
                </a:lnTo>
                <a:lnTo>
                  <a:pt x="68053" y="10582"/>
                </a:lnTo>
                <a:lnTo>
                  <a:pt x="71087" y="12770"/>
                </a:lnTo>
                <a:lnTo>
                  <a:pt x="75014" y="15181"/>
                </a:lnTo>
                <a:lnTo>
                  <a:pt x="79537" y="17740"/>
                </a:lnTo>
                <a:lnTo>
                  <a:pt x="84456" y="20400"/>
                </a:lnTo>
                <a:lnTo>
                  <a:pt x="88689" y="23125"/>
                </a:lnTo>
                <a:lnTo>
                  <a:pt x="92464" y="25894"/>
                </a:lnTo>
                <a:lnTo>
                  <a:pt x="95933" y="28692"/>
                </a:lnTo>
                <a:lnTo>
                  <a:pt x="100150" y="30558"/>
                </a:lnTo>
                <a:lnTo>
                  <a:pt x="104867" y="31802"/>
                </a:lnTo>
                <a:lnTo>
                  <a:pt x="109917" y="32631"/>
                </a:lnTo>
                <a:lnTo>
                  <a:pt x="115188" y="35089"/>
                </a:lnTo>
                <a:lnTo>
                  <a:pt x="120608" y="38632"/>
                </a:lnTo>
                <a:lnTo>
                  <a:pt x="126124" y="42900"/>
                </a:lnTo>
                <a:lnTo>
                  <a:pt x="130756" y="46697"/>
                </a:lnTo>
                <a:lnTo>
                  <a:pt x="134795" y="50181"/>
                </a:lnTo>
                <a:lnTo>
                  <a:pt x="138441" y="53457"/>
                </a:lnTo>
                <a:lnTo>
                  <a:pt x="145033" y="59636"/>
                </a:lnTo>
                <a:lnTo>
                  <a:pt x="148124" y="62618"/>
                </a:lnTo>
                <a:lnTo>
                  <a:pt x="152089" y="67462"/>
                </a:lnTo>
                <a:lnTo>
                  <a:pt x="156637" y="73550"/>
                </a:lnTo>
                <a:lnTo>
                  <a:pt x="161576" y="80466"/>
                </a:lnTo>
                <a:lnTo>
                  <a:pt x="165819" y="86029"/>
                </a:lnTo>
                <a:lnTo>
                  <a:pt x="169601" y="90690"/>
                </a:lnTo>
                <a:lnTo>
                  <a:pt x="173075" y="94750"/>
                </a:lnTo>
                <a:lnTo>
                  <a:pt x="179475" y="106881"/>
                </a:lnTo>
                <a:lnTo>
                  <a:pt x="182516" y="114116"/>
                </a:lnTo>
                <a:lnTo>
                  <a:pt x="185494" y="120845"/>
                </a:lnTo>
                <a:lnTo>
                  <a:pt x="191345" y="133401"/>
                </a:lnTo>
                <a:lnTo>
                  <a:pt x="194239" y="140369"/>
                </a:lnTo>
                <a:lnTo>
                  <a:pt x="197119" y="147872"/>
                </a:lnTo>
                <a:lnTo>
                  <a:pt x="199994" y="155731"/>
                </a:lnTo>
                <a:lnTo>
                  <a:pt x="201909" y="163828"/>
                </a:lnTo>
                <a:lnTo>
                  <a:pt x="203186" y="172084"/>
                </a:lnTo>
                <a:lnTo>
                  <a:pt x="204037" y="180445"/>
                </a:lnTo>
                <a:lnTo>
                  <a:pt x="204605" y="187924"/>
                </a:lnTo>
                <a:lnTo>
                  <a:pt x="204983" y="194815"/>
                </a:lnTo>
                <a:lnTo>
                  <a:pt x="205236" y="201314"/>
                </a:lnTo>
                <a:lnTo>
                  <a:pt x="205590" y="224113"/>
                </a:lnTo>
                <a:lnTo>
                  <a:pt x="205696" y="248966"/>
                </a:lnTo>
                <a:lnTo>
                  <a:pt x="204758" y="256465"/>
                </a:lnTo>
                <a:lnTo>
                  <a:pt x="203180" y="263369"/>
                </a:lnTo>
                <a:lnTo>
                  <a:pt x="201176" y="269877"/>
                </a:lnTo>
                <a:lnTo>
                  <a:pt x="199840" y="277073"/>
                </a:lnTo>
                <a:lnTo>
                  <a:pt x="198949" y="284728"/>
                </a:lnTo>
                <a:lnTo>
                  <a:pt x="198356" y="292688"/>
                </a:lnTo>
                <a:lnTo>
                  <a:pt x="197960" y="299900"/>
                </a:lnTo>
                <a:lnTo>
                  <a:pt x="197519" y="312994"/>
                </a:lnTo>
                <a:lnTo>
                  <a:pt x="194784" y="325164"/>
                </a:lnTo>
                <a:lnTo>
                  <a:pt x="191345" y="335969"/>
                </a:lnTo>
                <a:lnTo>
                  <a:pt x="189410" y="348361"/>
                </a:lnTo>
                <a:lnTo>
                  <a:pt x="188957" y="358344"/>
                </a:lnTo>
                <a:lnTo>
                  <a:pt x="187884" y="362721"/>
                </a:lnTo>
                <a:lnTo>
                  <a:pt x="182774" y="373432"/>
                </a:lnTo>
                <a:lnTo>
                  <a:pt x="180385" y="383951"/>
                </a:lnTo>
                <a:lnTo>
                  <a:pt x="174204" y="391296"/>
                </a:lnTo>
                <a:lnTo>
                  <a:pt x="172673" y="392984"/>
                </a:lnTo>
                <a:lnTo>
                  <a:pt x="171994" y="396274"/>
                </a:lnTo>
                <a:lnTo>
                  <a:pt x="171453" y="402873"/>
                </a:lnTo>
                <a:lnTo>
                  <a:pt x="162877" y="39433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222"/>
          <p:cNvSpPr/>
          <p:nvPr/>
        </p:nvSpPr>
        <p:spPr>
          <a:xfrm>
            <a:off x="7709544" y="1851660"/>
            <a:ext cx="334319" cy="711518"/>
          </a:xfrm>
          <a:custGeom>
            <a:avLst/>
            <a:gdLst/>
            <a:ahLst/>
            <a:cxnLst/>
            <a:rect l="0" t="0" r="0" b="0"/>
            <a:pathLst>
              <a:path w="334319" h="711518">
                <a:moveTo>
                  <a:pt x="17136" y="711517"/>
                </a:moveTo>
                <a:lnTo>
                  <a:pt x="8573" y="711517"/>
                </a:lnTo>
                <a:lnTo>
                  <a:pt x="8563" y="614715"/>
                </a:lnTo>
                <a:lnTo>
                  <a:pt x="6023" y="606264"/>
                </a:lnTo>
                <a:lnTo>
                  <a:pt x="2672" y="597111"/>
                </a:lnTo>
                <a:lnTo>
                  <a:pt x="786" y="586602"/>
                </a:lnTo>
                <a:lnTo>
                  <a:pt x="95" y="567056"/>
                </a:lnTo>
                <a:lnTo>
                  <a:pt x="0" y="534213"/>
                </a:lnTo>
                <a:lnTo>
                  <a:pt x="949" y="529497"/>
                </a:lnTo>
                <a:lnTo>
                  <a:pt x="5884" y="517356"/>
                </a:lnTo>
                <a:lnTo>
                  <a:pt x="8034" y="496670"/>
                </a:lnTo>
                <a:lnTo>
                  <a:pt x="8407" y="479901"/>
                </a:lnTo>
                <a:lnTo>
                  <a:pt x="8532" y="457168"/>
                </a:lnTo>
                <a:lnTo>
                  <a:pt x="11089" y="445756"/>
                </a:lnTo>
                <a:lnTo>
                  <a:pt x="15344" y="431160"/>
                </a:lnTo>
                <a:lnTo>
                  <a:pt x="16782" y="413145"/>
                </a:lnTo>
                <a:lnTo>
                  <a:pt x="19519" y="402377"/>
                </a:lnTo>
                <a:lnTo>
                  <a:pt x="22957" y="391242"/>
                </a:lnTo>
                <a:lnTo>
                  <a:pt x="24893" y="374262"/>
                </a:lnTo>
                <a:lnTo>
                  <a:pt x="26419" y="357166"/>
                </a:lnTo>
                <a:lnTo>
                  <a:pt x="31528" y="340036"/>
                </a:lnTo>
                <a:lnTo>
                  <a:pt x="34418" y="322895"/>
                </a:lnTo>
                <a:lnTo>
                  <a:pt x="39931" y="305752"/>
                </a:lnTo>
                <a:lnTo>
                  <a:pt x="42940" y="289559"/>
                </a:lnTo>
                <a:lnTo>
                  <a:pt x="48488" y="277353"/>
                </a:lnTo>
                <a:lnTo>
                  <a:pt x="53386" y="256645"/>
                </a:lnTo>
                <a:lnTo>
                  <a:pt x="57059" y="245509"/>
                </a:lnTo>
                <a:lnTo>
                  <a:pt x="60080" y="229482"/>
                </a:lnTo>
                <a:lnTo>
                  <a:pt x="69151" y="212511"/>
                </a:lnTo>
                <a:lnTo>
                  <a:pt x="73591" y="203034"/>
                </a:lnTo>
                <a:lnTo>
                  <a:pt x="81226" y="181583"/>
                </a:lnTo>
                <a:lnTo>
                  <a:pt x="91673" y="160716"/>
                </a:lnTo>
                <a:lnTo>
                  <a:pt x="101028" y="148690"/>
                </a:lnTo>
                <a:lnTo>
                  <a:pt x="110301" y="138792"/>
                </a:lnTo>
                <a:lnTo>
                  <a:pt x="118232" y="128042"/>
                </a:lnTo>
                <a:lnTo>
                  <a:pt x="121681" y="122509"/>
                </a:lnTo>
                <a:lnTo>
                  <a:pt x="130593" y="113821"/>
                </a:lnTo>
                <a:lnTo>
                  <a:pt x="135636" y="110170"/>
                </a:lnTo>
                <a:lnTo>
                  <a:pt x="143780" y="101034"/>
                </a:lnTo>
                <a:lnTo>
                  <a:pt x="147285" y="95931"/>
                </a:lnTo>
                <a:lnTo>
                  <a:pt x="156260" y="87721"/>
                </a:lnTo>
                <a:lnTo>
                  <a:pt x="166599" y="79944"/>
                </a:lnTo>
                <a:lnTo>
                  <a:pt x="172022" y="75203"/>
                </a:lnTo>
                <a:lnTo>
                  <a:pt x="177543" y="70138"/>
                </a:lnTo>
                <a:lnTo>
                  <a:pt x="183130" y="65809"/>
                </a:lnTo>
                <a:lnTo>
                  <a:pt x="188758" y="61970"/>
                </a:lnTo>
                <a:lnTo>
                  <a:pt x="194416" y="58458"/>
                </a:lnTo>
                <a:lnTo>
                  <a:pt x="200092" y="55164"/>
                </a:lnTo>
                <a:lnTo>
                  <a:pt x="211480" y="48965"/>
                </a:lnTo>
                <a:lnTo>
                  <a:pt x="234312" y="37224"/>
                </a:lnTo>
                <a:lnTo>
                  <a:pt x="280026" y="14290"/>
                </a:lnTo>
                <a:lnTo>
                  <a:pt x="288916" y="11113"/>
                </a:lnTo>
                <a:lnTo>
                  <a:pt x="296995" y="8749"/>
                </a:lnTo>
                <a:lnTo>
                  <a:pt x="306934" y="4523"/>
                </a:lnTo>
                <a:lnTo>
                  <a:pt x="315163" y="2010"/>
                </a:lnTo>
                <a:lnTo>
                  <a:pt x="325150" y="595"/>
                </a:lnTo>
                <a:lnTo>
                  <a:pt x="334315" y="0"/>
                </a:lnTo>
                <a:lnTo>
                  <a:pt x="334318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223"/>
          <p:cNvSpPr/>
          <p:nvPr/>
        </p:nvSpPr>
        <p:spPr>
          <a:xfrm>
            <a:off x="8232457" y="1628775"/>
            <a:ext cx="51436" cy="162878"/>
          </a:xfrm>
          <a:custGeom>
            <a:avLst/>
            <a:gdLst/>
            <a:ahLst/>
            <a:cxnLst/>
            <a:rect l="0" t="0" r="0" b="0"/>
            <a:pathLst>
              <a:path w="51436" h="162878">
                <a:moveTo>
                  <a:pt x="0" y="0"/>
                </a:moveTo>
                <a:lnTo>
                  <a:pt x="0" y="16782"/>
                </a:lnTo>
                <a:lnTo>
                  <a:pt x="952" y="17856"/>
                </a:lnTo>
                <a:lnTo>
                  <a:pt x="7381" y="24494"/>
                </a:lnTo>
                <a:lnTo>
                  <a:pt x="8043" y="27713"/>
                </a:lnTo>
                <a:lnTo>
                  <a:pt x="8220" y="29905"/>
                </a:lnTo>
                <a:lnTo>
                  <a:pt x="9289" y="32319"/>
                </a:lnTo>
                <a:lnTo>
                  <a:pt x="10956" y="34881"/>
                </a:lnTo>
                <a:lnTo>
                  <a:pt x="15923" y="41286"/>
                </a:lnTo>
                <a:lnTo>
                  <a:pt x="17283" y="42764"/>
                </a:lnTo>
                <a:lnTo>
                  <a:pt x="24419" y="50105"/>
                </a:lnTo>
                <a:lnTo>
                  <a:pt x="24852" y="51500"/>
                </a:lnTo>
                <a:lnTo>
                  <a:pt x="25334" y="55591"/>
                </a:lnTo>
                <a:lnTo>
                  <a:pt x="25547" y="60585"/>
                </a:lnTo>
                <a:lnTo>
                  <a:pt x="25667" y="68751"/>
                </a:lnTo>
                <a:lnTo>
                  <a:pt x="25708" y="80043"/>
                </a:lnTo>
                <a:lnTo>
                  <a:pt x="26663" y="82890"/>
                </a:lnTo>
                <a:lnTo>
                  <a:pt x="28253" y="85740"/>
                </a:lnTo>
                <a:lnTo>
                  <a:pt x="30265" y="88592"/>
                </a:lnTo>
                <a:lnTo>
                  <a:pt x="31607" y="91446"/>
                </a:lnTo>
                <a:lnTo>
                  <a:pt x="32502" y="94301"/>
                </a:lnTo>
                <a:lnTo>
                  <a:pt x="33098" y="97158"/>
                </a:lnTo>
                <a:lnTo>
                  <a:pt x="34448" y="100014"/>
                </a:lnTo>
                <a:lnTo>
                  <a:pt x="36301" y="102871"/>
                </a:lnTo>
                <a:lnTo>
                  <a:pt x="38487" y="105728"/>
                </a:lnTo>
                <a:lnTo>
                  <a:pt x="39946" y="108585"/>
                </a:lnTo>
                <a:lnTo>
                  <a:pt x="40918" y="111443"/>
                </a:lnTo>
                <a:lnTo>
                  <a:pt x="41567" y="114300"/>
                </a:lnTo>
                <a:lnTo>
                  <a:pt x="41998" y="117157"/>
                </a:lnTo>
                <a:lnTo>
                  <a:pt x="42287" y="120015"/>
                </a:lnTo>
                <a:lnTo>
                  <a:pt x="42750" y="126894"/>
                </a:lnTo>
                <a:lnTo>
                  <a:pt x="42813" y="130374"/>
                </a:lnTo>
                <a:lnTo>
                  <a:pt x="42853" y="140370"/>
                </a:lnTo>
                <a:lnTo>
                  <a:pt x="43809" y="143110"/>
                </a:lnTo>
                <a:lnTo>
                  <a:pt x="45398" y="145889"/>
                </a:lnTo>
                <a:lnTo>
                  <a:pt x="51081" y="153812"/>
                </a:lnTo>
                <a:lnTo>
                  <a:pt x="51331" y="158709"/>
                </a:lnTo>
                <a:lnTo>
                  <a:pt x="51435" y="16287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224"/>
          <p:cNvSpPr/>
          <p:nvPr/>
        </p:nvSpPr>
        <p:spPr>
          <a:xfrm>
            <a:off x="8112442" y="1851660"/>
            <a:ext cx="265749" cy="25718"/>
          </a:xfrm>
          <a:custGeom>
            <a:avLst/>
            <a:gdLst/>
            <a:ahLst/>
            <a:cxnLst/>
            <a:rect l="0" t="0" r="0" b="0"/>
            <a:pathLst>
              <a:path w="265749" h="25718">
                <a:moveTo>
                  <a:pt x="0" y="25717"/>
                </a:moveTo>
                <a:lnTo>
                  <a:pt x="21239" y="25717"/>
                </a:lnTo>
                <a:lnTo>
                  <a:pt x="23684" y="24765"/>
                </a:lnTo>
                <a:lnTo>
                  <a:pt x="26267" y="23177"/>
                </a:lnTo>
                <a:lnTo>
                  <a:pt x="28942" y="21166"/>
                </a:lnTo>
                <a:lnTo>
                  <a:pt x="32629" y="19826"/>
                </a:lnTo>
                <a:lnTo>
                  <a:pt x="36993" y="18932"/>
                </a:lnTo>
                <a:lnTo>
                  <a:pt x="41806" y="18336"/>
                </a:lnTo>
                <a:lnTo>
                  <a:pt x="46921" y="17939"/>
                </a:lnTo>
                <a:lnTo>
                  <a:pt x="52236" y="17674"/>
                </a:lnTo>
                <a:lnTo>
                  <a:pt x="63221" y="17380"/>
                </a:lnTo>
                <a:lnTo>
                  <a:pt x="74454" y="17249"/>
                </a:lnTo>
                <a:lnTo>
                  <a:pt x="80115" y="16262"/>
                </a:lnTo>
                <a:lnTo>
                  <a:pt x="85795" y="14651"/>
                </a:lnTo>
                <a:lnTo>
                  <a:pt x="91487" y="12625"/>
                </a:lnTo>
                <a:lnTo>
                  <a:pt x="97187" y="11274"/>
                </a:lnTo>
                <a:lnTo>
                  <a:pt x="102891" y="10373"/>
                </a:lnTo>
                <a:lnTo>
                  <a:pt x="108599" y="9773"/>
                </a:lnTo>
                <a:lnTo>
                  <a:pt x="113358" y="9373"/>
                </a:lnTo>
                <a:lnTo>
                  <a:pt x="121184" y="8928"/>
                </a:lnTo>
                <a:lnTo>
                  <a:pt x="130377" y="8730"/>
                </a:lnTo>
                <a:lnTo>
                  <a:pt x="173249" y="8581"/>
                </a:lnTo>
                <a:lnTo>
                  <a:pt x="179316" y="7626"/>
                </a:lnTo>
                <a:lnTo>
                  <a:pt x="184314" y="6036"/>
                </a:lnTo>
                <a:lnTo>
                  <a:pt x="188599" y="4024"/>
                </a:lnTo>
                <a:lnTo>
                  <a:pt x="194312" y="2683"/>
                </a:lnTo>
                <a:lnTo>
                  <a:pt x="200980" y="1788"/>
                </a:lnTo>
                <a:lnTo>
                  <a:pt x="214102" y="794"/>
                </a:lnTo>
                <a:lnTo>
                  <a:pt x="223109" y="353"/>
                </a:lnTo>
                <a:lnTo>
                  <a:pt x="232827" y="157"/>
                </a:lnTo>
                <a:lnTo>
                  <a:pt x="26574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225"/>
          <p:cNvSpPr/>
          <p:nvPr/>
        </p:nvSpPr>
        <p:spPr>
          <a:xfrm>
            <a:off x="8172485" y="1928821"/>
            <a:ext cx="171416" cy="93926"/>
          </a:xfrm>
          <a:custGeom>
            <a:avLst/>
            <a:gdLst/>
            <a:ahLst/>
            <a:cxnLst/>
            <a:rect l="0" t="0" r="0" b="0"/>
            <a:pathLst>
              <a:path w="171416" h="93926">
                <a:moveTo>
                  <a:pt x="17109" y="17136"/>
                </a:moveTo>
                <a:lnTo>
                  <a:pt x="21661" y="17136"/>
                </a:lnTo>
                <a:lnTo>
                  <a:pt x="23953" y="16183"/>
                </a:lnTo>
                <a:lnTo>
                  <a:pt x="26434" y="14596"/>
                </a:lnTo>
                <a:lnTo>
                  <a:pt x="32710" y="9755"/>
                </a:lnTo>
                <a:lnTo>
                  <a:pt x="36108" y="9093"/>
                </a:lnTo>
                <a:lnTo>
                  <a:pt x="38348" y="8917"/>
                </a:lnTo>
                <a:lnTo>
                  <a:pt x="40794" y="7847"/>
                </a:lnTo>
                <a:lnTo>
                  <a:pt x="43377" y="6181"/>
                </a:lnTo>
                <a:lnTo>
                  <a:pt x="46051" y="4117"/>
                </a:lnTo>
                <a:lnTo>
                  <a:pt x="49739" y="2742"/>
                </a:lnTo>
                <a:lnTo>
                  <a:pt x="54102" y="1825"/>
                </a:lnTo>
                <a:lnTo>
                  <a:pt x="58916" y="1214"/>
                </a:lnTo>
                <a:lnTo>
                  <a:pt x="63079" y="806"/>
                </a:lnTo>
                <a:lnTo>
                  <a:pt x="66805" y="534"/>
                </a:lnTo>
                <a:lnTo>
                  <a:pt x="70243" y="353"/>
                </a:lnTo>
                <a:lnTo>
                  <a:pt x="76602" y="152"/>
                </a:lnTo>
                <a:lnTo>
                  <a:pt x="88076" y="39"/>
                </a:lnTo>
                <a:lnTo>
                  <a:pt x="104470" y="0"/>
                </a:lnTo>
                <a:lnTo>
                  <a:pt x="107735" y="950"/>
                </a:lnTo>
                <a:lnTo>
                  <a:pt x="110864" y="2535"/>
                </a:lnTo>
                <a:lnTo>
                  <a:pt x="113903" y="4545"/>
                </a:lnTo>
                <a:lnTo>
                  <a:pt x="116881" y="5884"/>
                </a:lnTo>
                <a:lnTo>
                  <a:pt x="119818" y="6777"/>
                </a:lnTo>
                <a:lnTo>
                  <a:pt x="122730" y="7373"/>
                </a:lnTo>
                <a:lnTo>
                  <a:pt x="125623" y="8722"/>
                </a:lnTo>
                <a:lnTo>
                  <a:pt x="128505" y="10574"/>
                </a:lnTo>
                <a:lnTo>
                  <a:pt x="135422" y="15840"/>
                </a:lnTo>
                <a:lnTo>
                  <a:pt x="136941" y="17224"/>
                </a:lnTo>
                <a:lnTo>
                  <a:pt x="141171" y="21303"/>
                </a:lnTo>
                <a:lnTo>
                  <a:pt x="142680" y="23724"/>
                </a:lnTo>
                <a:lnTo>
                  <a:pt x="143686" y="26291"/>
                </a:lnTo>
                <a:lnTo>
                  <a:pt x="145299" y="32703"/>
                </a:lnTo>
                <a:lnTo>
                  <a:pt x="144480" y="34181"/>
                </a:lnTo>
                <a:lnTo>
                  <a:pt x="142981" y="36120"/>
                </a:lnTo>
                <a:lnTo>
                  <a:pt x="141028" y="38364"/>
                </a:lnTo>
                <a:lnTo>
                  <a:pt x="139727" y="40813"/>
                </a:lnTo>
                <a:lnTo>
                  <a:pt x="138860" y="43398"/>
                </a:lnTo>
                <a:lnTo>
                  <a:pt x="138281" y="46074"/>
                </a:lnTo>
                <a:lnTo>
                  <a:pt x="136944" y="47858"/>
                </a:lnTo>
                <a:lnTo>
                  <a:pt x="135099" y="49048"/>
                </a:lnTo>
                <a:lnTo>
                  <a:pt x="132917" y="49840"/>
                </a:lnTo>
                <a:lnTo>
                  <a:pt x="131462" y="51322"/>
                </a:lnTo>
                <a:lnTo>
                  <a:pt x="130492" y="53261"/>
                </a:lnTo>
                <a:lnTo>
                  <a:pt x="129846" y="55507"/>
                </a:lnTo>
                <a:lnTo>
                  <a:pt x="127509" y="57957"/>
                </a:lnTo>
                <a:lnTo>
                  <a:pt x="124047" y="60542"/>
                </a:lnTo>
                <a:lnTo>
                  <a:pt x="119834" y="63219"/>
                </a:lnTo>
                <a:lnTo>
                  <a:pt x="116072" y="65955"/>
                </a:lnTo>
                <a:lnTo>
                  <a:pt x="112613" y="68732"/>
                </a:lnTo>
                <a:lnTo>
                  <a:pt x="109353" y="71536"/>
                </a:lnTo>
                <a:lnTo>
                  <a:pt x="105276" y="73405"/>
                </a:lnTo>
                <a:lnTo>
                  <a:pt x="100651" y="74651"/>
                </a:lnTo>
                <a:lnTo>
                  <a:pt x="95664" y="75482"/>
                </a:lnTo>
                <a:lnTo>
                  <a:pt x="91386" y="76988"/>
                </a:lnTo>
                <a:lnTo>
                  <a:pt x="87582" y="78945"/>
                </a:lnTo>
                <a:lnTo>
                  <a:pt x="84093" y="81202"/>
                </a:lnTo>
                <a:lnTo>
                  <a:pt x="79863" y="82707"/>
                </a:lnTo>
                <a:lnTo>
                  <a:pt x="75138" y="83710"/>
                </a:lnTo>
                <a:lnTo>
                  <a:pt x="70083" y="84379"/>
                </a:lnTo>
                <a:lnTo>
                  <a:pt x="65760" y="84824"/>
                </a:lnTo>
                <a:lnTo>
                  <a:pt x="61926" y="85122"/>
                </a:lnTo>
                <a:lnTo>
                  <a:pt x="58417" y="85320"/>
                </a:lnTo>
                <a:lnTo>
                  <a:pt x="55125" y="86404"/>
                </a:lnTo>
                <a:lnTo>
                  <a:pt x="51978" y="88080"/>
                </a:lnTo>
                <a:lnTo>
                  <a:pt x="48928" y="90149"/>
                </a:lnTo>
                <a:lnTo>
                  <a:pt x="44989" y="91529"/>
                </a:lnTo>
                <a:lnTo>
                  <a:pt x="40459" y="92449"/>
                </a:lnTo>
                <a:lnTo>
                  <a:pt x="35534" y="93062"/>
                </a:lnTo>
                <a:lnTo>
                  <a:pt x="31297" y="93471"/>
                </a:lnTo>
                <a:lnTo>
                  <a:pt x="27521" y="93743"/>
                </a:lnTo>
                <a:lnTo>
                  <a:pt x="24050" y="93925"/>
                </a:lnTo>
                <a:lnTo>
                  <a:pt x="20783" y="93094"/>
                </a:lnTo>
                <a:lnTo>
                  <a:pt x="17655" y="91587"/>
                </a:lnTo>
                <a:lnTo>
                  <a:pt x="10338" y="86876"/>
                </a:lnTo>
                <a:lnTo>
                  <a:pt x="6798" y="86231"/>
                </a:lnTo>
                <a:lnTo>
                  <a:pt x="1315" y="85818"/>
                </a:lnTo>
                <a:lnTo>
                  <a:pt x="864" y="84831"/>
                </a:lnTo>
                <a:lnTo>
                  <a:pt x="564" y="83221"/>
                </a:lnTo>
                <a:lnTo>
                  <a:pt x="0" y="77499"/>
                </a:lnTo>
                <a:lnTo>
                  <a:pt x="2520" y="74762"/>
                </a:lnTo>
                <a:lnTo>
                  <a:pt x="4526" y="72698"/>
                </a:lnTo>
                <a:lnTo>
                  <a:pt x="6815" y="71322"/>
                </a:lnTo>
                <a:lnTo>
                  <a:pt x="11899" y="69794"/>
                </a:lnTo>
                <a:lnTo>
                  <a:pt x="14588" y="69386"/>
                </a:lnTo>
                <a:lnTo>
                  <a:pt x="17335" y="69114"/>
                </a:lnTo>
                <a:lnTo>
                  <a:pt x="20117" y="68933"/>
                </a:lnTo>
                <a:lnTo>
                  <a:pt x="22924" y="67860"/>
                </a:lnTo>
                <a:lnTo>
                  <a:pt x="25749" y="66192"/>
                </a:lnTo>
                <a:lnTo>
                  <a:pt x="28584" y="64128"/>
                </a:lnTo>
                <a:lnTo>
                  <a:pt x="32380" y="62751"/>
                </a:lnTo>
                <a:lnTo>
                  <a:pt x="36814" y="61834"/>
                </a:lnTo>
                <a:lnTo>
                  <a:pt x="41676" y="61222"/>
                </a:lnTo>
                <a:lnTo>
                  <a:pt x="46822" y="60814"/>
                </a:lnTo>
                <a:lnTo>
                  <a:pt x="52158" y="60542"/>
                </a:lnTo>
                <a:lnTo>
                  <a:pt x="63167" y="60240"/>
                </a:lnTo>
                <a:lnTo>
                  <a:pt x="101182" y="60008"/>
                </a:lnTo>
                <a:lnTo>
                  <a:pt x="106495" y="60957"/>
                </a:lnTo>
                <a:lnTo>
                  <a:pt x="111943" y="62543"/>
                </a:lnTo>
                <a:lnTo>
                  <a:pt x="117480" y="64552"/>
                </a:lnTo>
                <a:lnTo>
                  <a:pt x="122123" y="65892"/>
                </a:lnTo>
                <a:lnTo>
                  <a:pt x="126172" y="66785"/>
                </a:lnTo>
                <a:lnTo>
                  <a:pt x="129822" y="67380"/>
                </a:lnTo>
                <a:lnTo>
                  <a:pt x="133209" y="67777"/>
                </a:lnTo>
                <a:lnTo>
                  <a:pt x="136419" y="68042"/>
                </a:lnTo>
                <a:lnTo>
                  <a:pt x="139513" y="68218"/>
                </a:lnTo>
                <a:lnTo>
                  <a:pt x="145487" y="68414"/>
                </a:lnTo>
                <a:lnTo>
                  <a:pt x="148414" y="68466"/>
                </a:lnTo>
                <a:lnTo>
                  <a:pt x="151320" y="69454"/>
                </a:lnTo>
                <a:lnTo>
                  <a:pt x="154208" y="71065"/>
                </a:lnTo>
                <a:lnTo>
                  <a:pt x="157085" y="73091"/>
                </a:lnTo>
                <a:lnTo>
                  <a:pt x="159957" y="74442"/>
                </a:lnTo>
                <a:lnTo>
                  <a:pt x="162824" y="75342"/>
                </a:lnTo>
                <a:lnTo>
                  <a:pt x="171415" y="7714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226"/>
          <p:cNvSpPr/>
          <p:nvPr/>
        </p:nvSpPr>
        <p:spPr>
          <a:xfrm>
            <a:off x="8498205" y="1783198"/>
            <a:ext cx="167724" cy="222767"/>
          </a:xfrm>
          <a:custGeom>
            <a:avLst/>
            <a:gdLst/>
            <a:ahLst/>
            <a:cxnLst/>
            <a:rect l="0" t="0" r="0" b="0"/>
            <a:pathLst>
              <a:path w="167724" h="222767">
                <a:moveTo>
                  <a:pt x="0" y="222766"/>
                </a:moveTo>
                <a:lnTo>
                  <a:pt x="0" y="202367"/>
                </a:lnTo>
                <a:lnTo>
                  <a:pt x="952" y="199642"/>
                </a:lnTo>
                <a:lnTo>
                  <a:pt x="4551" y="194074"/>
                </a:lnTo>
                <a:lnTo>
                  <a:pt x="6785" y="188424"/>
                </a:lnTo>
                <a:lnTo>
                  <a:pt x="7778" y="181786"/>
                </a:lnTo>
                <a:lnTo>
                  <a:pt x="8043" y="177349"/>
                </a:lnTo>
                <a:lnTo>
                  <a:pt x="8219" y="172485"/>
                </a:lnTo>
                <a:lnTo>
                  <a:pt x="9289" y="168291"/>
                </a:lnTo>
                <a:lnTo>
                  <a:pt x="10956" y="164542"/>
                </a:lnTo>
                <a:lnTo>
                  <a:pt x="13018" y="161090"/>
                </a:lnTo>
                <a:lnTo>
                  <a:pt x="14394" y="156884"/>
                </a:lnTo>
                <a:lnTo>
                  <a:pt x="15311" y="152175"/>
                </a:lnTo>
                <a:lnTo>
                  <a:pt x="15922" y="147130"/>
                </a:lnTo>
                <a:lnTo>
                  <a:pt x="16329" y="141862"/>
                </a:lnTo>
                <a:lnTo>
                  <a:pt x="16601" y="136445"/>
                </a:lnTo>
                <a:lnTo>
                  <a:pt x="16783" y="130929"/>
                </a:lnTo>
                <a:lnTo>
                  <a:pt x="17856" y="126299"/>
                </a:lnTo>
                <a:lnTo>
                  <a:pt x="19524" y="122260"/>
                </a:lnTo>
                <a:lnTo>
                  <a:pt x="21589" y="118615"/>
                </a:lnTo>
                <a:lnTo>
                  <a:pt x="22965" y="114279"/>
                </a:lnTo>
                <a:lnTo>
                  <a:pt x="23883" y="109484"/>
                </a:lnTo>
                <a:lnTo>
                  <a:pt x="24494" y="104383"/>
                </a:lnTo>
                <a:lnTo>
                  <a:pt x="25854" y="99076"/>
                </a:lnTo>
                <a:lnTo>
                  <a:pt x="27714" y="93634"/>
                </a:lnTo>
                <a:lnTo>
                  <a:pt x="29905" y="88101"/>
                </a:lnTo>
                <a:lnTo>
                  <a:pt x="32319" y="83459"/>
                </a:lnTo>
                <a:lnTo>
                  <a:pt x="34881" y="79413"/>
                </a:lnTo>
                <a:lnTo>
                  <a:pt x="37542" y="75762"/>
                </a:lnTo>
                <a:lnTo>
                  <a:pt x="39314" y="71424"/>
                </a:lnTo>
                <a:lnTo>
                  <a:pt x="40497" y="66626"/>
                </a:lnTo>
                <a:lnTo>
                  <a:pt x="41286" y="61523"/>
                </a:lnTo>
                <a:lnTo>
                  <a:pt x="42764" y="57168"/>
                </a:lnTo>
                <a:lnTo>
                  <a:pt x="44702" y="53313"/>
                </a:lnTo>
                <a:lnTo>
                  <a:pt x="46947" y="49790"/>
                </a:lnTo>
                <a:lnTo>
                  <a:pt x="48443" y="45536"/>
                </a:lnTo>
                <a:lnTo>
                  <a:pt x="49440" y="40796"/>
                </a:lnTo>
                <a:lnTo>
                  <a:pt x="50105" y="35730"/>
                </a:lnTo>
                <a:lnTo>
                  <a:pt x="51501" y="31401"/>
                </a:lnTo>
                <a:lnTo>
                  <a:pt x="53383" y="27562"/>
                </a:lnTo>
                <a:lnTo>
                  <a:pt x="57064" y="20756"/>
                </a:lnTo>
                <a:lnTo>
                  <a:pt x="58699" y="14557"/>
                </a:lnTo>
                <a:lnTo>
                  <a:pt x="59749" y="8707"/>
                </a:lnTo>
                <a:lnTo>
                  <a:pt x="59956" y="1907"/>
                </a:lnTo>
                <a:lnTo>
                  <a:pt x="60004" y="0"/>
                </a:lnTo>
                <a:lnTo>
                  <a:pt x="60007" y="20282"/>
                </a:lnTo>
                <a:lnTo>
                  <a:pt x="60960" y="23007"/>
                </a:lnTo>
                <a:lnTo>
                  <a:pt x="64558" y="28574"/>
                </a:lnTo>
                <a:lnTo>
                  <a:pt x="69332" y="34224"/>
                </a:lnTo>
                <a:lnTo>
                  <a:pt x="71939" y="37064"/>
                </a:lnTo>
                <a:lnTo>
                  <a:pt x="73677" y="40862"/>
                </a:lnTo>
                <a:lnTo>
                  <a:pt x="74836" y="45300"/>
                </a:lnTo>
                <a:lnTo>
                  <a:pt x="75608" y="50163"/>
                </a:lnTo>
                <a:lnTo>
                  <a:pt x="76122" y="54357"/>
                </a:lnTo>
                <a:lnTo>
                  <a:pt x="76466" y="58106"/>
                </a:lnTo>
                <a:lnTo>
                  <a:pt x="76695" y="61558"/>
                </a:lnTo>
                <a:lnTo>
                  <a:pt x="77800" y="64812"/>
                </a:lnTo>
                <a:lnTo>
                  <a:pt x="81567" y="70967"/>
                </a:lnTo>
                <a:lnTo>
                  <a:pt x="83906" y="74894"/>
                </a:lnTo>
                <a:lnTo>
                  <a:pt x="86417" y="79418"/>
                </a:lnTo>
                <a:lnTo>
                  <a:pt x="89044" y="84338"/>
                </a:lnTo>
                <a:lnTo>
                  <a:pt x="91747" y="88571"/>
                </a:lnTo>
                <a:lnTo>
                  <a:pt x="94502" y="92345"/>
                </a:lnTo>
                <a:lnTo>
                  <a:pt x="97292" y="95814"/>
                </a:lnTo>
                <a:lnTo>
                  <a:pt x="99150" y="100032"/>
                </a:lnTo>
                <a:lnTo>
                  <a:pt x="100391" y="104748"/>
                </a:lnTo>
                <a:lnTo>
                  <a:pt x="101217" y="109798"/>
                </a:lnTo>
                <a:lnTo>
                  <a:pt x="102720" y="114117"/>
                </a:lnTo>
                <a:lnTo>
                  <a:pt x="104676" y="117948"/>
                </a:lnTo>
                <a:lnTo>
                  <a:pt x="106930" y="121455"/>
                </a:lnTo>
                <a:lnTo>
                  <a:pt x="109387" y="125698"/>
                </a:lnTo>
                <a:lnTo>
                  <a:pt x="114656" y="135493"/>
                </a:lnTo>
                <a:lnTo>
                  <a:pt x="116442" y="139819"/>
                </a:lnTo>
                <a:lnTo>
                  <a:pt x="117633" y="143656"/>
                </a:lnTo>
                <a:lnTo>
                  <a:pt x="118427" y="147166"/>
                </a:lnTo>
                <a:lnTo>
                  <a:pt x="121849" y="153606"/>
                </a:lnTo>
                <a:lnTo>
                  <a:pt x="126544" y="159644"/>
                </a:lnTo>
                <a:lnTo>
                  <a:pt x="129131" y="162587"/>
                </a:lnTo>
                <a:lnTo>
                  <a:pt x="131807" y="165502"/>
                </a:lnTo>
                <a:lnTo>
                  <a:pt x="137321" y="171281"/>
                </a:lnTo>
                <a:lnTo>
                  <a:pt x="140124" y="174155"/>
                </a:lnTo>
                <a:lnTo>
                  <a:pt x="141994" y="177024"/>
                </a:lnTo>
                <a:lnTo>
                  <a:pt x="144072" y="182751"/>
                </a:lnTo>
                <a:lnTo>
                  <a:pt x="147534" y="188472"/>
                </a:lnTo>
                <a:lnTo>
                  <a:pt x="149791" y="191331"/>
                </a:lnTo>
                <a:lnTo>
                  <a:pt x="152249" y="193237"/>
                </a:lnTo>
                <a:lnTo>
                  <a:pt x="154838" y="194508"/>
                </a:lnTo>
                <a:lnTo>
                  <a:pt x="161288" y="196547"/>
                </a:lnTo>
                <a:lnTo>
                  <a:pt x="161818" y="197667"/>
                </a:lnTo>
                <a:lnTo>
                  <a:pt x="162406" y="201451"/>
                </a:lnTo>
                <a:lnTo>
                  <a:pt x="163515" y="202841"/>
                </a:lnTo>
                <a:lnTo>
                  <a:pt x="165208" y="203768"/>
                </a:lnTo>
                <a:lnTo>
                  <a:pt x="167289" y="204386"/>
                </a:lnTo>
                <a:lnTo>
                  <a:pt x="167723" y="204798"/>
                </a:lnTo>
                <a:lnTo>
                  <a:pt x="167061" y="205072"/>
                </a:lnTo>
                <a:lnTo>
                  <a:pt x="162877" y="20562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227"/>
          <p:cNvSpPr/>
          <p:nvPr/>
        </p:nvSpPr>
        <p:spPr>
          <a:xfrm>
            <a:off x="8455342" y="1911667"/>
            <a:ext cx="205741" cy="17146"/>
          </a:xfrm>
          <a:custGeom>
            <a:avLst/>
            <a:gdLst/>
            <a:ahLst/>
            <a:cxnLst/>
            <a:rect l="0" t="0" r="0" b="0"/>
            <a:pathLst>
              <a:path w="205741" h="17146">
                <a:moveTo>
                  <a:pt x="0" y="17145"/>
                </a:moveTo>
                <a:lnTo>
                  <a:pt x="128834" y="17145"/>
                </a:lnTo>
                <a:lnTo>
                  <a:pt x="133514" y="16193"/>
                </a:lnTo>
                <a:lnTo>
                  <a:pt x="138541" y="14605"/>
                </a:lnTo>
                <a:lnTo>
                  <a:pt x="143795" y="12594"/>
                </a:lnTo>
                <a:lnTo>
                  <a:pt x="149204" y="11254"/>
                </a:lnTo>
                <a:lnTo>
                  <a:pt x="154714" y="10360"/>
                </a:lnTo>
                <a:lnTo>
                  <a:pt x="160293" y="9764"/>
                </a:lnTo>
                <a:lnTo>
                  <a:pt x="165917" y="9367"/>
                </a:lnTo>
                <a:lnTo>
                  <a:pt x="171571" y="9102"/>
                </a:lnTo>
                <a:lnTo>
                  <a:pt x="186091" y="8729"/>
                </a:lnTo>
                <a:lnTo>
                  <a:pt x="189783" y="8677"/>
                </a:lnTo>
                <a:lnTo>
                  <a:pt x="193197" y="7690"/>
                </a:lnTo>
                <a:lnTo>
                  <a:pt x="196426" y="6079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228"/>
          <p:cNvSpPr/>
          <p:nvPr/>
        </p:nvSpPr>
        <p:spPr>
          <a:xfrm>
            <a:off x="8670044" y="1791652"/>
            <a:ext cx="231069" cy="145731"/>
          </a:xfrm>
          <a:custGeom>
            <a:avLst/>
            <a:gdLst/>
            <a:ahLst/>
            <a:cxnLst/>
            <a:rect l="0" t="0" r="0" b="0"/>
            <a:pathLst>
              <a:path w="231069" h="145731">
                <a:moveTo>
                  <a:pt x="128198" y="0"/>
                </a:moveTo>
                <a:lnTo>
                  <a:pt x="69351" y="0"/>
                </a:lnTo>
                <a:lnTo>
                  <a:pt x="66107" y="953"/>
                </a:lnTo>
                <a:lnTo>
                  <a:pt x="63944" y="2540"/>
                </a:lnTo>
                <a:lnTo>
                  <a:pt x="62502" y="4551"/>
                </a:lnTo>
                <a:lnTo>
                  <a:pt x="59636" y="6844"/>
                </a:lnTo>
                <a:lnTo>
                  <a:pt x="55821" y="9325"/>
                </a:lnTo>
                <a:lnTo>
                  <a:pt x="51371" y="11932"/>
                </a:lnTo>
                <a:lnTo>
                  <a:pt x="46499" y="14622"/>
                </a:lnTo>
                <a:lnTo>
                  <a:pt x="36008" y="20151"/>
                </a:lnTo>
                <a:lnTo>
                  <a:pt x="31496" y="22959"/>
                </a:lnTo>
                <a:lnTo>
                  <a:pt x="27535" y="25784"/>
                </a:lnTo>
                <a:lnTo>
                  <a:pt x="23942" y="28619"/>
                </a:lnTo>
                <a:lnTo>
                  <a:pt x="21546" y="32414"/>
                </a:lnTo>
                <a:lnTo>
                  <a:pt x="19949" y="36850"/>
                </a:lnTo>
                <a:lnTo>
                  <a:pt x="18885" y="41711"/>
                </a:lnTo>
                <a:lnTo>
                  <a:pt x="17222" y="45905"/>
                </a:lnTo>
                <a:lnTo>
                  <a:pt x="15162" y="49654"/>
                </a:lnTo>
                <a:lnTo>
                  <a:pt x="12836" y="53105"/>
                </a:lnTo>
                <a:lnTo>
                  <a:pt x="11285" y="56358"/>
                </a:lnTo>
                <a:lnTo>
                  <a:pt x="10250" y="59480"/>
                </a:lnTo>
                <a:lnTo>
                  <a:pt x="9561" y="62513"/>
                </a:lnTo>
                <a:lnTo>
                  <a:pt x="8150" y="66440"/>
                </a:lnTo>
                <a:lnTo>
                  <a:pt x="6255" y="70964"/>
                </a:lnTo>
                <a:lnTo>
                  <a:pt x="4042" y="75884"/>
                </a:lnTo>
                <a:lnTo>
                  <a:pt x="2563" y="80117"/>
                </a:lnTo>
                <a:lnTo>
                  <a:pt x="1580" y="83891"/>
                </a:lnTo>
                <a:lnTo>
                  <a:pt x="924" y="87360"/>
                </a:lnTo>
                <a:lnTo>
                  <a:pt x="485" y="90625"/>
                </a:lnTo>
                <a:lnTo>
                  <a:pt x="194" y="93754"/>
                </a:lnTo>
                <a:lnTo>
                  <a:pt x="0" y="96793"/>
                </a:lnTo>
                <a:lnTo>
                  <a:pt x="822" y="99771"/>
                </a:lnTo>
                <a:lnTo>
                  <a:pt x="2324" y="102709"/>
                </a:lnTo>
                <a:lnTo>
                  <a:pt x="4276" y="105620"/>
                </a:lnTo>
                <a:lnTo>
                  <a:pt x="6532" y="108513"/>
                </a:lnTo>
                <a:lnTo>
                  <a:pt x="8987" y="111395"/>
                </a:lnTo>
                <a:lnTo>
                  <a:pt x="11577" y="114268"/>
                </a:lnTo>
                <a:lnTo>
                  <a:pt x="13303" y="117136"/>
                </a:lnTo>
                <a:lnTo>
                  <a:pt x="14453" y="120001"/>
                </a:lnTo>
                <a:lnTo>
                  <a:pt x="15221" y="122863"/>
                </a:lnTo>
                <a:lnTo>
                  <a:pt x="16686" y="125724"/>
                </a:lnTo>
                <a:lnTo>
                  <a:pt x="18614" y="128583"/>
                </a:lnTo>
                <a:lnTo>
                  <a:pt x="20851" y="131442"/>
                </a:lnTo>
                <a:lnTo>
                  <a:pt x="24249" y="133348"/>
                </a:lnTo>
                <a:lnTo>
                  <a:pt x="28418" y="134619"/>
                </a:lnTo>
                <a:lnTo>
                  <a:pt x="33103" y="135466"/>
                </a:lnTo>
                <a:lnTo>
                  <a:pt x="38132" y="136031"/>
                </a:lnTo>
                <a:lnTo>
                  <a:pt x="43389" y="136407"/>
                </a:lnTo>
                <a:lnTo>
                  <a:pt x="48799" y="136658"/>
                </a:lnTo>
                <a:lnTo>
                  <a:pt x="54310" y="137778"/>
                </a:lnTo>
                <a:lnTo>
                  <a:pt x="59889" y="139477"/>
                </a:lnTo>
                <a:lnTo>
                  <a:pt x="65514" y="141562"/>
                </a:lnTo>
                <a:lnTo>
                  <a:pt x="71168" y="142952"/>
                </a:lnTo>
                <a:lnTo>
                  <a:pt x="76843" y="143879"/>
                </a:lnTo>
                <a:lnTo>
                  <a:pt x="82532" y="144497"/>
                </a:lnTo>
                <a:lnTo>
                  <a:pt x="88229" y="144909"/>
                </a:lnTo>
                <a:lnTo>
                  <a:pt x="93932" y="145183"/>
                </a:lnTo>
                <a:lnTo>
                  <a:pt x="106301" y="145488"/>
                </a:lnTo>
                <a:lnTo>
                  <a:pt x="179501" y="145730"/>
                </a:lnTo>
                <a:lnTo>
                  <a:pt x="183355" y="144778"/>
                </a:lnTo>
                <a:lnTo>
                  <a:pt x="190178" y="141181"/>
                </a:lnTo>
                <a:lnTo>
                  <a:pt x="194283" y="139841"/>
                </a:lnTo>
                <a:lnTo>
                  <a:pt x="198924" y="138947"/>
                </a:lnTo>
                <a:lnTo>
                  <a:pt x="203924" y="138351"/>
                </a:lnTo>
                <a:lnTo>
                  <a:pt x="208210" y="137954"/>
                </a:lnTo>
                <a:lnTo>
                  <a:pt x="212020" y="137690"/>
                </a:lnTo>
                <a:lnTo>
                  <a:pt x="215512" y="137513"/>
                </a:lnTo>
                <a:lnTo>
                  <a:pt x="217839" y="136443"/>
                </a:lnTo>
                <a:lnTo>
                  <a:pt x="219392" y="134777"/>
                </a:lnTo>
                <a:lnTo>
                  <a:pt x="220427" y="132714"/>
                </a:lnTo>
                <a:lnTo>
                  <a:pt x="222069" y="130386"/>
                </a:lnTo>
                <a:lnTo>
                  <a:pt x="224116" y="127881"/>
                </a:lnTo>
                <a:lnTo>
                  <a:pt x="226433" y="125259"/>
                </a:lnTo>
                <a:lnTo>
                  <a:pt x="227978" y="122559"/>
                </a:lnTo>
                <a:lnTo>
                  <a:pt x="229008" y="119806"/>
                </a:lnTo>
                <a:lnTo>
                  <a:pt x="231068" y="11144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229"/>
          <p:cNvSpPr/>
          <p:nvPr/>
        </p:nvSpPr>
        <p:spPr>
          <a:xfrm>
            <a:off x="8455342" y="1697358"/>
            <a:ext cx="360046" cy="34288"/>
          </a:xfrm>
          <a:custGeom>
            <a:avLst/>
            <a:gdLst/>
            <a:ahLst/>
            <a:cxnLst/>
            <a:rect l="0" t="0" r="0" b="0"/>
            <a:pathLst>
              <a:path w="360046" h="34288">
                <a:moveTo>
                  <a:pt x="0" y="34287"/>
                </a:moveTo>
                <a:lnTo>
                  <a:pt x="4551" y="34287"/>
                </a:lnTo>
                <a:lnTo>
                  <a:pt x="5891" y="33334"/>
                </a:lnTo>
                <a:lnTo>
                  <a:pt x="6785" y="31747"/>
                </a:lnTo>
                <a:lnTo>
                  <a:pt x="7382" y="29736"/>
                </a:lnTo>
                <a:lnTo>
                  <a:pt x="8731" y="28395"/>
                </a:lnTo>
                <a:lnTo>
                  <a:pt x="10583" y="27502"/>
                </a:lnTo>
                <a:lnTo>
                  <a:pt x="15182" y="26508"/>
                </a:lnTo>
                <a:lnTo>
                  <a:pt x="20401" y="26067"/>
                </a:lnTo>
                <a:lnTo>
                  <a:pt x="23125" y="24997"/>
                </a:lnTo>
                <a:lnTo>
                  <a:pt x="25894" y="23331"/>
                </a:lnTo>
                <a:lnTo>
                  <a:pt x="28692" y="21268"/>
                </a:lnTo>
                <a:lnTo>
                  <a:pt x="31511" y="19892"/>
                </a:lnTo>
                <a:lnTo>
                  <a:pt x="34342" y="18975"/>
                </a:lnTo>
                <a:lnTo>
                  <a:pt x="40981" y="17957"/>
                </a:lnTo>
                <a:lnTo>
                  <a:pt x="50281" y="17504"/>
                </a:lnTo>
                <a:lnTo>
                  <a:pt x="56381" y="16431"/>
                </a:lnTo>
                <a:lnTo>
                  <a:pt x="63305" y="14763"/>
                </a:lnTo>
                <a:lnTo>
                  <a:pt x="70779" y="12698"/>
                </a:lnTo>
                <a:lnTo>
                  <a:pt x="77665" y="11322"/>
                </a:lnTo>
                <a:lnTo>
                  <a:pt x="84163" y="10404"/>
                </a:lnTo>
                <a:lnTo>
                  <a:pt x="90399" y="9793"/>
                </a:lnTo>
                <a:lnTo>
                  <a:pt x="97413" y="8432"/>
                </a:lnTo>
                <a:lnTo>
                  <a:pt x="104947" y="6573"/>
                </a:lnTo>
                <a:lnTo>
                  <a:pt x="112827" y="4381"/>
                </a:lnTo>
                <a:lnTo>
                  <a:pt x="119986" y="2919"/>
                </a:lnTo>
                <a:lnTo>
                  <a:pt x="126663" y="1945"/>
                </a:lnTo>
                <a:lnTo>
                  <a:pt x="133019" y="1296"/>
                </a:lnTo>
                <a:lnTo>
                  <a:pt x="141068" y="863"/>
                </a:lnTo>
                <a:lnTo>
                  <a:pt x="160170" y="381"/>
                </a:lnTo>
                <a:lnTo>
                  <a:pt x="253795" y="0"/>
                </a:lnTo>
                <a:lnTo>
                  <a:pt x="259684" y="951"/>
                </a:lnTo>
                <a:lnTo>
                  <a:pt x="265515" y="2538"/>
                </a:lnTo>
                <a:lnTo>
                  <a:pt x="271307" y="4548"/>
                </a:lnTo>
                <a:lnTo>
                  <a:pt x="277074" y="5889"/>
                </a:lnTo>
                <a:lnTo>
                  <a:pt x="282823" y="6782"/>
                </a:lnTo>
                <a:lnTo>
                  <a:pt x="293339" y="7775"/>
                </a:lnTo>
                <a:lnTo>
                  <a:pt x="301187" y="8216"/>
                </a:lnTo>
                <a:lnTo>
                  <a:pt x="304615" y="9286"/>
                </a:lnTo>
                <a:lnTo>
                  <a:pt x="307851" y="10952"/>
                </a:lnTo>
                <a:lnTo>
                  <a:pt x="310961" y="13015"/>
                </a:lnTo>
                <a:lnTo>
                  <a:pt x="314940" y="14391"/>
                </a:lnTo>
                <a:lnTo>
                  <a:pt x="319497" y="15308"/>
                </a:lnTo>
                <a:lnTo>
                  <a:pt x="328690" y="16326"/>
                </a:lnTo>
                <a:lnTo>
                  <a:pt x="335950" y="16779"/>
                </a:lnTo>
                <a:lnTo>
                  <a:pt x="339218" y="17853"/>
                </a:lnTo>
                <a:lnTo>
                  <a:pt x="342351" y="19521"/>
                </a:lnTo>
                <a:lnTo>
                  <a:pt x="345392" y="21585"/>
                </a:lnTo>
                <a:lnTo>
                  <a:pt x="348371" y="22961"/>
                </a:lnTo>
                <a:lnTo>
                  <a:pt x="351311" y="23879"/>
                </a:lnTo>
                <a:lnTo>
                  <a:pt x="358320" y="25352"/>
                </a:lnTo>
                <a:lnTo>
                  <a:pt x="358895" y="26425"/>
                </a:lnTo>
                <a:lnTo>
                  <a:pt x="359278" y="28093"/>
                </a:lnTo>
                <a:lnTo>
                  <a:pt x="360045" y="3428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230"/>
          <p:cNvSpPr/>
          <p:nvPr/>
        </p:nvSpPr>
        <p:spPr>
          <a:xfrm>
            <a:off x="5995143" y="1757362"/>
            <a:ext cx="128480" cy="574359"/>
          </a:xfrm>
          <a:custGeom>
            <a:avLst/>
            <a:gdLst/>
            <a:ahLst/>
            <a:cxnLst/>
            <a:rect l="0" t="0" r="0" b="0"/>
            <a:pathLst>
              <a:path w="128480" h="574359">
                <a:moveTo>
                  <a:pt x="128479" y="574358"/>
                </a:moveTo>
                <a:lnTo>
                  <a:pt x="108006" y="574358"/>
                </a:lnTo>
                <a:lnTo>
                  <a:pt x="106258" y="573405"/>
                </a:lnTo>
                <a:lnTo>
                  <a:pt x="105092" y="571818"/>
                </a:lnTo>
                <a:lnTo>
                  <a:pt x="104316" y="569807"/>
                </a:lnTo>
                <a:lnTo>
                  <a:pt x="100912" y="565032"/>
                </a:lnTo>
                <a:lnTo>
                  <a:pt x="95517" y="558757"/>
                </a:lnTo>
                <a:lnTo>
                  <a:pt x="92240" y="552819"/>
                </a:lnTo>
                <a:lnTo>
                  <a:pt x="90032" y="548569"/>
                </a:lnTo>
                <a:lnTo>
                  <a:pt x="87607" y="544782"/>
                </a:lnTo>
                <a:lnTo>
                  <a:pt x="85039" y="541306"/>
                </a:lnTo>
                <a:lnTo>
                  <a:pt x="82374" y="538036"/>
                </a:lnTo>
                <a:lnTo>
                  <a:pt x="79413" y="531862"/>
                </a:lnTo>
                <a:lnTo>
                  <a:pt x="77144" y="524991"/>
                </a:lnTo>
                <a:lnTo>
                  <a:pt x="75206" y="520491"/>
                </a:lnTo>
                <a:lnTo>
                  <a:pt x="70512" y="510412"/>
                </a:lnTo>
                <a:lnTo>
                  <a:pt x="48437" y="465730"/>
                </a:lnTo>
                <a:lnTo>
                  <a:pt x="45280" y="454324"/>
                </a:lnTo>
                <a:lnTo>
                  <a:pt x="42924" y="442904"/>
                </a:lnTo>
                <a:lnTo>
                  <a:pt x="40962" y="437192"/>
                </a:lnTo>
                <a:lnTo>
                  <a:pt x="38702" y="431479"/>
                </a:lnTo>
                <a:lnTo>
                  <a:pt x="36243" y="425765"/>
                </a:lnTo>
                <a:lnTo>
                  <a:pt x="30970" y="414337"/>
                </a:lnTo>
                <a:lnTo>
                  <a:pt x="22647" y="397192"/>
                </a:lnTo>
                <a:lnTo>
                  <a:pt x="19824" y="390525"/>
                </a:lnTo>
                <a:lnTo>
                  <a:pt x="16990" y="383222"/>
                </a:lnTo>
                <a:lnTo>
                  <a:pt x="14148" y="375497"/>
                </a:lnTo>
                <a:lnTo>
                  <a:pt x="10990" y="359293"/>
                </a:lnTo>
                <a:lnTo>
                  <a:pt x="9587" y="343518"/>
                </a:lnTo>
                <a:lnTo>
                  <a:pt x="8963" y="330157"/>
                </a:lnTo>
                <a:lnTo>
                  <a:pt x="6146" y="315329"/>
                </a:lnTo>
                <a:lnTo>
                  <a:pt x="2671" y="299214"/>
                </a:lnTo>
                <a:lnTo>
                  <a:pt x="1127" y="282527"/>
                </a:lnTo>
                <a:lnTo>
                  <a:pt x="441" y="265585"/>
                </a:lnTo>
                <a:lnTo>
                  <a:pt x="0" y="235976"/>
                </a:lnTo>
                <a:lnTo>
                  <a:pt x="2480" y="221083"/>
                </a:lnTo>
                <a:lnTo>
                  <a:pt x="5805" y="205892"/>
                </a:lnTo>
                <a:lnTo>
                  <a:pt x="7282" y="192790"/>
                </a:lnTo>
                <a:lnTo>
                  <a:pt x="10479" y="178077"/>
                </a:lnTo>
                <a:lnTo>
                  <a:pt x="12665" y="170153"/>
                </a:lnTo>
                <a:lnTo>
                  <a:pt x="15075" y="162965"/>
                </a:lnTo>
                <a:lnTo>
                  <a:pt x="17634" y="156269"/>
                </a:lnTo>
                <a:lnTo>
                  <a:pt x="20292" y="149899"/>
                </a:lnTo>
                <a:lnTo>
                  <a:pt x="23017" y="143748"/>
                </a:lnTo>
                <a:lnTo>
                  <a:pt x="28585" y="131833"/>
                </a:lnTo>
                <a:lnTo>
                  <a:pt x="31694" y="120187"/>
                </a:lnTo>
                <a:lnTo>
                  <a:pt x="32523" y="114415"/>
                </a:lnTo>
                <a:lnTo>
                  <a:pt x="35984" y="105461"/>
                </a:lnTo>
                <a:lnTo>
                  <a:pt x="38241" y="101740"/>
                </a:lnTo>
                <a:lnTo>
                  <a:pt x="40698" y="97354"/>
                </a:lnTo>
                <a:lnTo>
                  <a:pt x="45968" y="87401"/>
                </a:lnTo>
                <a:lnTo>
                  <a:pt x="48707" y="83032"/>
                </a:lnTo>
                <a:lnTo>
                  <a:pt x="51485" y="79167"/>
                </a:lnTo>
                <a:lnTo>
                  <a:pt x="54290" y="75638"/>
                </a:lnTo>
                <a:lnTo>
                  <a:pt x="57112" y="71381"/>
                </a:lnTo>
                <a:lnTo>
                  <a:pt x="59946" y="66637"/>
                </a:lnTo>
                <a:lnTo>
                  <a:pt x="62788" y="61570"/>
                </a:lnTo>
                <a:lnTo>
                  <a:pt x="65635" y="57239"/>
                </a:lnTo>
                <a:lnTo>
                  <a:pt x="68486" y="53399"/>
                </a:lnTo>
                <a:lnTo>
                  <a:pt x="71338" y="49887"/>
                </a:lnTo>
                <a:lnTo>
                  <a:pt x="74193" y="46593"/>
                </a:lnTo>
                <a:lnTo>
                  <a:pt x="77048" y="43445"/>
                </a:lnTo>
                <a:lnTo>
                  <a:pt x="79904" y="40393"/>
                </a:lnTo>
                <a:lnTo>
                  <a:pt x="81808" y="37406"/>
                </a:lnTo>
                <a:lnTo>
                  <a:pt x="83924" y="31547"/>
                </a:lnTo>
                <a:lnTo>
                  <a:pt x="86393" y="28652"/>
                </a:lnTo>
                <a:lnTo>
                  <a:pt x="89944" y="25769"/>
                </a:lnTo>
                <a:lnTo>
                  <a:pt x="100230" y="18848"/>
                </a:lnTo>
                <a:lnTo>
                  <a:pt x="104176" y="15362"/>
                </a:lnTo>
                <a:lnTo>
                  <a:pt x="111297" y="8607"/>
                </a:lnTo>
                <a:lnTo>
                  <a:pt x="111334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231"/>
          <p:cNvSpPr/>
          <p:nvPr/>
        </p:nvSpPr>
        <p:spPr>
          <a:xfrm>
            <a:off x="6183629" y="1448752"/>
            <a:ext cx="85726" cy="128589"/>
          </a:xfrm>
          <a:custGeom>
            <a:avLst/>
            <a:gdLst/>
            <a:ahLst/>
            <a:cxnLst/>
            <a:rect l="0" t="0" r="0" b="0"/>
            <a:pathLst>
              <a:path w="85726" h="128589">
                <a:moveTo>
                  <a:pt x="0" y="0"/>
                </a:moveTo>
                <a:lnTo>
                  <a:pt x="8469" y="0"/>
                </a:lnTo>
                <a:lnTo>
                  <a:pt x="14444" y="5891"/>
                </a:lnTo>
                <a:lnTo>
                  <a:pt x="37536" y="28963"/>
                </a:lnTo>
                <a:lnTo>
                  <a:pt x="39312" y="31691"/>
                </a:lnTo>
                <a:lnTo>
                  <a:pt x="40495" y="34462"/>
                </a:lnTo>
                <a:lnTo>
                  <a:pt x="41284" y="37262"/>
                </a:lnTo>
                <a:lnTo>
                  <a:pt x="41811" y="40082"/>
                </a:lnTo>
                <a:lnTo>
                  <a:pt x="42161" y="42914"/>
                </a:lnTo>
                <a:lnTo>
                  <a:pt x="42395" y="45754"/>
                </a:lnTo>
                <a:lnTo>
                  <a:pt x="43504" y="49553"/>
                </a:lnTo>
                <a:lnTo>
                  <a:pt x="45196" y="53990"/>
                </a:lnTo>
                <a:lnTo>
                  <a:pt x="47275" y="58854"/>
                </a:lnTo>
                <a:lnTo>
                  <a:pt x="48663" y="63048"/>
                </a:lnTo>
                <a:lnTo>
                  <a:pt x="49587" y="66797"/>
                </a:lnTo>
                <a:lnTo>
                  <a:pt x="50203" y="70249"/>
                </a:lnTo>
                <a:lnTo>
                  <a:pt x="51566" y="73503"/>
                </a:lnTo>
                <a:lnTo>
                  <a:pt x="53428" y="76624"/>
                </a:lnTo>
                <a:lnTo>
                  <a:pt x="55621" y="79658"/>
                </a:lnTo>
                <a:lnTo>
                  <a:pt x="57084" y="82633"/>
                </a:lnTo>
                <a:lnTo>
                  <a:pt x="58059" y="85569"/>
                </a:lnTo>
                <a:lnTo>
                  <a:pt x="58708" y="88478"/>
                </a:lnTo>
                <a:lnTo>
                  <a:pt x="59141" y="91370"/>
                </a:lnTo>
                <a:lnTo>
                  <a:pt x="59431" y="94251"/>
                </a:lnTo>
                <a:lnTo>
                  <a:pt x="59894" y="101168"/>
                </a:lnTo>
                <a:lnTo>
                  <a:pt x="62497" y="104653"/>
                </a:lnTo>
                <a:lnTo>
                  <a:pt x="67379" y="110101"/>
                </a:lnTo>
                <a:lnTo>
                  <a:pt x="68047" y="113387"/>
                </a:lnTo>
                <a:lnTo>
                  <a:pt x="68475" y="118706"/>
                </a:lnTo>
                <a:lnTo>
                  <a:pt x="69463" y="119142"/>
                </a:lnTo>
                <a:lnTo>
                  <a:pt x="71074" y="119433"/>
                </a:lnTo>
                <a:lnTo>
                  <a:pt x="73100" y="119627"/>
                </a:lnTo>
                <a:lnTo>
                  <a:pt x="74451" y="120709"/>
                </a:lnTo>
                <a:lnTo>
                  <a:pt x="75352" y="122383"/>
                </a:lnTo>
                <a:lnTo>
                  <a:pt x="76797" y="127362"/>
                </a:lnTo>
                <a:lnTo>
                  <a:pt x="77868" y="127770"/>
                </a:lnTo>
                <a:lnTo>
                  <a:pt x="79535" y="128043"/>
                </a:lnTo>
                <a:lnTo>
                  <a:pt x="85725" y="12858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232"/>
          <p:cNvSpPr/>
          <p:nvPr/>
        </p:nvSpPr>
        <p:spPr>
          <a:xfrm>
            <a:off x="6209347" y="1611630"/>
            <a:ext cx="162879" cy="51435"/>
          </a:xfrm>
          <a:custGeom>
            <a:avLst/>
            <a:gdLst/>
            <a:ahLst/>
            <a:cxnLst/>
            <a:rect l="0" t="0" r="0" b="0"/>
            <a:pathLst>
              <a:path w="162879" h="51435">
                <a:moveTo>
                  <a:pt x="0" y="51434"/>
                </a:moveTo>
                <a:lnTo>
                  <a:pt x="24702" y="51434"/>
                </a:lnTo>
                <a:lnTo>
                  <a:pt x="28850" y="50482"/>
                </a:lnTo>
                <a:lnTo>
                  <a:pt x="32569" y="48895"/>
                </a:lnTo>
                <a:lnTo>
                  <a:pt x="36000" y="46884"/>
                </a:lnTo>
                <a:lnTo>
                  <a:pt x="40192" y="44591"/>
                </a:lnTo>
                <a:lnTo>
                  <a:pt x="49931" y="39503"/>
                </a:lnTo>
                <a:lnTo>
                  <a:pt x="55195" y="37765"/>
                </a:lnTo>
                <a:lnTo>
                  <a:pt x="60609" y="36607"/>
                </a:lnTo>
                <a:lnTo>
                  <a:pt x="66123" y="35834"/>
                </a:lnTo>
                <a:lnTo>
                  <a:pt x="70753" y="34367"/>
                </a:lnTo>
                <a:lnTo>
                  <a:pt x="74791" y="32436"/>
                </a:lnTo>
                <a:lnTo>
                  <a:pt x="78435" y="30196"/>
                </a:lnTo>
                <a:lnTo>
                  <a:pt x="82770" y="27751"/>
                </a:lnTo>
                <a:lnTo>
                  <a:pt x="92667" y="22493"/>
                </a:lnTo>
                <a:lnTo>
                  <a:pt x="97973" y="20710"/>
                </a:lnTo>
                <a:lnTo>
                  <a:pt x="103415" y="19522"/>
                </a:lnTo>
                <a:lnTo>
                  <a:pt x="108949" y="18729"/>
                </a:lnTo>
                <a:lnTo>
                  <a:pt x="114542" y="17249"/>
                </a:lnTo>
                <a:lnTo>
                  <a:pt x="120177" y="15309"/>
                </a:lnTo>
                <a:lnTo>
                  <a:pt x="125838" y="13063"/>
                </a:lnTo>
                <a:lnTo>
                  <a:pt x="130564" y="11566"/>
                </a:lnTo>
                <a:lnTo>
                  <a:pt x="134668" y="10568"/>
                </a:lnTo>
                <a:lnTo>
                  <a:pt x="138356" y="9903"/>
                </a:lnTo>
                <a:lnTo>
                  <a:pt x="141768" y="8507"/>
                </a:lnTo>
                <a:lnTo>
                  <a:pt x="144994" y="6624"/>
                </a:lnTo>
                <a:lnTo>
                  <a:pt x="148098" y="4416"/>
                </a:lnTo>
                <a:lnTo>
                  <a:pt x="151120" y="2944"/>
                </a:lnTo>
                <a:lnTo>
                  <a:pt x="154086" y="1962"/>
                </a:ln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233"/>
          <p:cNvSpPr/>
          <p:nvPr/>
        </p:nvSpPr>
        <p:spPr>
          <a:xfrm>
            <a:off x="6372225" y="161163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234"/>
          <p:cNvSpPr/>
          <p:nvPr/>
        </p:nvSpPr>
        <p:spPr>
          <a:xfrm>
            <a:off x="6260782" y="1705959"/>
            <a:ext cx="162878" cy="119587"/>
          </a:xfrm>
          <a:custGeom>
            <a:avLst/>
            <a:gdLst/>
            <a:ahLst/>
            <a:cxnLst/>
            <a:rect l="0" t="0" r="0" b="0"/>
            <a:pathLst>
              <a:path w="162878" h="119587">
                <a:moveTo>
                  <a:pt x="0" y="25686"/>
                </a:moveTo>
                <a:lnTo>
                  <a:pt x="13019" y="12667"/>
                </a:lnTo>
                <a:lnTo>
                  <a:pt x="15347" y="11291"/>
                </a:lnTo>
                <a:lnTo>
                  <a:pt x="17851" y="10374"/>
                </a:lnTo>
                <a:lnTo>
                  <a:pt x="20473" y="9763"/>
                </a:lnTo>
                <a:lnTo>
                  <a:pt x="23173" y="9356"/>
                </a:lnTo>
                <a:lnTo>
                  <a:pt x="25927" y="9084"/>
                </a:lnTo>
                <a:lnTo>
                  <a:pt x="28715" y="8903"/>
                </a:lnTo>
                <a:lnTo>
                  <a:pt x="31526" y="7830"/>
                </a:lnTo>
                <a:lnTo>
                  <a:pt x="34352" y="6162"/>
                </a:lnTo>
                <a:lnTo>
                  <a:pt x="37189" y="4097"/>
                </a:lnTo>
                <a:lnTo>
                  <a:pt x="40985" y="2721"/>
                </a:lnTo>
                <a:lnTo>
                  <a:pt x="45421" y="1803"/>
                </a:lnTo>
                <a:lnTo>
                  <a:pt x="50283" y="1192"/>
                </a:lnTo>
                <a:lnTo>
                  <a:pt x="54477" y="784"/>
                </a:lnTo>
                <a:lnTo>
                  <a:pt x="58226" y="512"/>
                </a:lnTo>
                <a:lnTo>
                  <a:pt x="61677" y="331"/>
                </a:lnTo>
                <a:lnTo>
                  <a:pt x="68052" y="129"/>
                </a:lnTo>
                <a:lnTo>
                  <a:pt x="79906" y="0"/>
                </a:lnTo>
                <a:lnTo>
                  <a:pt x="82798" y="942"/>
                </a:lnTo>
                <a:lnTo>
                  <a:pt x="85679" y="2522"/>
                </a:lnTo>
                <a:lnTo>
                  <a:pt x="88552" y="4528"/>
                </a:lnTo>
                <a:lnTo>
                  <a:pt x="91420" y="5866"/>
                </a:lnTo>
                <a:lnTo>
                  <a:pt x="94284" y="6757"/>
                </a:lnTo>
                <a:lnTo>
                  <a:pt x="97146" y="7352"/>
                </a:lnTo>
                <a:lnTo>
                  <a:pt x="99054" y="8701"/>
                </a:lnTo>
                <a:lnTo>
                  <a:pt x="100326" y="10552"/>
                </a:lnTo>
                <a:lnTo>
                  <a:pt x="101174" y="12739"/>
                </a:lnTo>
                <a:lnTo>
                  <a:pt x="102692" y="15150"/>
                </a:lnTo>
                <a:lnTo>
                  <a:pt x="104656" y="17709"/>
                </a:lnTo>
                <a:lnTo>
                  <a:pt x="106919" y="20368"/>
                </a:lnTo>
                <a:lnTo>
                  <a:pt x="108427" y="23093"/>
                </a:lnTo>
                <a:lnTo>
                  <a:pt x="109432" y="25862"/>
                </a:lnTo>
                <a:lnTo>
                  <a:pt x="111045" y="32600"/>
                </a:lnTo>
                <a:lnTo>
                  <a:pt x="111178" y="35057"/>
                </a:lnTo>
                <a:lnTo>
                  <a:pt x="111325" y="42868"/>
                </a:lnTo>
                <a:lnTo>
                  <a:pt x="111408" y="53425"/>
                </a:lnTo>
                <a:lnTo>
                  <a:pt x="110467" y="56561"/>
                </a:lnTo>
                <a:lnTo>
                  <a:pt x="108887" y="59604"/>
                </a:lnTo>
                <a:lnTo>
                  <a:pt x="106882" y="62585"/>
                </a:lnTo>
                <a:lnTo>
                  <a:pt x="104592" y="65526"/>
                </a:lnTo>
                <a:lnTo>
                  <a:pt x="102113" y="68438"/>
                </a:lnTo>
                <a:lnTo>
                  <a:pt x="99508" y="71332"/>
                </a:lnTo>
                <a:lnTo>
                  <a:pt x="94073" y="77088"/>
                </a:lnTo>
                <a:lnTo>
                  <a:pt x="74282" y="97121"/>
                </a:lnTo>
                <a:lnTo>
                  <a:pt x="70476" y="99979"/>
                </a:lnTo>
                <a:lnTo>
                  <a:pt x="66034" y="102837"/>
                </a:lnTo>
                <a:lnTo>
                  <a:pt x="61168" y="105695"/>
                </a:lnTo>
                <a:lnTo>
                  <a:pt x="56971" y="107600"/>
                </a:lnTo>
                <a:lnTo>
                  <a:pt x="53221" y="108870"/>
                </a:lnTo>
                <a:lnTo>
                  <a:pt x="49768" y="109717"/>
                </a:lnTo>
                <a:lnTo>
                  <a:pt x="46514" y="111234"/>
                </a:lnTo>
                <a:lnTo>
                  <a:pt x="43392" y="113198"/>
                </a:lnTo>
                <a:lnTo>
                  <a:pt x="40358" y="115460"/>
                </a:lnTo>
                <a:lnTo>
                  <a:pt x="37383" y="116967"/>
                </a:lnTo>
                <a:lnTo>
                  <a:pt x="34447" y="117973"/>
                </a:lnTo>
                <a:lnTo>
                  <a:pt x="31537" y="118643"/>
                </a:lnTo>
                <a:lnTo>
                  <a:pt x="28645" y="119090"/>
                </a:lnTo>
                <a:lnTo>
                  <a:pt x="25764" y="119387"/>
                </a:lnTo>
                <a:lnTo>
                  <a:pt x="22891" y="119586"/>
                </a:lnTo>
                <a:lnTo>
                  <a:pt x="20023" y="118766"/>
                </a:lnTo>
                <a:lnTo>
                  <a:pt x="17159" y="117267"/>
                </a:lnTo>
                <a:lnTo>
                  <a:pt x="14297" y="115315"/>
                </a:lnTo>
                <a:lnTo>
                  <a:pt x="11436" y="114013"/>
                </a:lnTo>
                <a:lnTo>
                  <a:pt x="8577" y="113146"/>
                </a:lnTo>
                <a:lnTo>
                  <a:pt x="5718" y="112567"/>
                </a:lnTo>
                <a:lnTo>
                  <a:pt x="3812" y="111229"/>
                </a:lnTo>
                <a:lnTo>
                  <a:pt x="2541" y="109385"/>
                </a:lnTo>
                <a:lnTo>
                  <a:pt x="502" y="104131"/>
                </a:lnTo>
                <a:lnTo>
                  <a:pt x="223" y="100873"/>
                </a:lnTo>
                <a:lnTo>
                  <a:pt x="44" y="95571"/>
                </a:lnTo>
                <a:lnTo>
                  <a:pt x="13" y="90101"/>
                </a:lnTo>
                <a:lnTo>
                  <a:pt x="961" y="87679"/>
                </a:lnTo>
                <a:lnTo>
                  <a:pt x="2546" y="85112"/>
                </a:lnTo>
                <a:lnTo>
                  <a:pt x="4555" y="82448"/>
                </a:lnTo>
                <a:lnTo>
                  <a:pt x="6847" y="80673"/>
                </a:lnTo>
                <a:lnTo>
                  <a:pt x="9327" y="79488"/>
                </a:lnTo>
                <a:lnTo>
                  <a:pt x="11933" y="78699"/>
                </a:lnTo>
                <a:lnTo>
                  <a:pt x="14623" y="77220"/>
                </a:lnTo>
                <a:lnTo>
                  <a:pt x="17368" y="75282"/>
                </a:lnTo>
                <a:lnTo>
                  <a:pt x="20152" y="73037"/>
                </a:lnTo>
                <a:lnTo>
                  <a:pt x="23912" y="71541"/>
                </a:lnTo>
                <a:lnTo>
                  <a:pt x="28324" y="70543"/>
                </a:lnTo>
                <a:lnTo>
                  <a:pt x="33170" y="69878"/>
                </a:lnTo>
                <a:lnTo>
                  <a:pt x="37354" y="69435"/>
                </a:lnTo>
                <a:lnTo>
                  <a:pt x="41095" y="69139"/>
                </a:lnTo>
                <a:lnTo>
                  <a:pt x="44542" y="68942"/>
                </a:lnTo>
                <a:lnTo>
                  <a:pt x="48745" y="67858"/>
                </a:lnTo>
                <a:lnTo>
                  <a:pt x="53451" y="66183"/>
                </a:lnTo>
                <a:lnTo>
                  <a:pt x="58494" y="64114"/>
                </a:lnTo>
                <a:lnTo>
                  <a:pt x="62809" y="62734"/>
                </a:lnTo>
                <a:lnTo>
                  <a:pt x="66637" y="61815"/>
                </a:lnTo>
                <a:lnTo>
                  <a:pt x="70142" y="61202"/>
                </a:lnTo>
                <a:lnTo>
                  <a:pt x="73432" y="60793"/>
                </a:lnTo>
                <a:lnTo>
                  <a:pt x="76577" y="60521"/>
                </a:lnTo>
                <a:lnTo>
                  <a:pt x="79626" y="60339"/>
                </a:lnTo>
                <a:lnTo>
                  <a:pt x="88095" y="60137"/>
                </a:lnTo>
                <a:lnTo>
                  <a:pt x="104503" y="60008"/>
                </a:lnTo>
                <a:lnTo>
                  <a:pt x="108721" y="60949"/>
                </a:lnTo>
                <a:lnTo>
                  <a:pt x="113438" y="62530"/>
                </a:lnTo>
                <a:lnTo>
                  <a:pt x="118488" y="64536"/>
                </a:lnTo>
                <a:lnTo>
                  <a:pt x="122807" y="65873"/>
                </a:lnTo>
                <a:lnTo>
                  <a:pt x="126639" y="66765"/>
                </a:lnTo>
                <a:lnTo>
                  <a:pt x="130146" y="67359"/>
                </a:lnTo>
                <a:lnTo>
                  <a:pt x="133436" y="67755"/>
                </a:lnTo>
                <a:lnTo>
                  <a:pt x="136583" y="68020"/>
                </a:lnTo>
                <a:lnTo>
                  <a:pt x="139633" y="68196"/>
                </a:lnTo>
                <a:lnTo>
                  <a:pt x="142618" y="67361"/>
                </a:lnTo>
                <a:lnTo>
                  <a:pt x="145561" y="65852"/>
                </a:lnTo>
                <a:lnTo>
                  <a:pt x="148476" y="63893"/>
                </a:lnTo>
                <a:lnTo>
                  <a:pt x="151371" y="62587"/>
                </a:lnTo>
                <a:lnTo>
                  <a:pt x="154254" y="61717"/>
                </a:lnTo>
                <a:lnTo>
                  <a:pt x="162877" y="5997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235"/>
          <p:cNvSpPr/>
          <p:nvPr/>
        </p:nvSpPr>
        <p:spPr>
          <a:xfrm>
            <a:off x="6483667" y="1543050"/>
            <a:ext cx="120016" cy="188596"/>
          </a:xfrm>
          <a:custGeom>
            <a:avLst/>
            <a:gdLst/>
            <a:ahLst/>
            <a:cxnLst/>
            <a:rect l="0" t="0" r="0" b="0"/>
            <a:pathLst>
              <a:path w="120016" h="188596">
                <a:moveTo>
                  <a:pt x="0" y="0"/>
                </a:moveTo>
                <a:lnTo>
                  <a:pt x="0" y="7380"/>
                </a:lnTo>
                <a:lnTo>
                  <a:pt x="2540" y="10582"/>
                </a:lnTo>
                <a:lnTo>
                  <a:pt x="4551" y="12770"/>
                </a:lnTo>
                <a:lnTo>
                  <a:pt x="5891" y="15180"/>
                </a:lnTo>
                <a:lnTo>
                  <a:pt x="7381" y="20399"/>
                </a:lnTo>
                <a:lnTo>
                  <a:pt x="8730" y="22172"/>
                </a:lnTo>
                <a:lnTo>
                  <a:pt x="10583" y="23354"/>
                </a:lnTo>
                <a:lnTo>
                  <a:pt x="12770" y="24141"/>
                </a:lnTo>
                <a:lnTo>
                  <a:pt x="14229" y="25619"/>
                </a:lnTo>
                <a:lnTo>
                  <a:pt x="15201" y="27557"/>
                </a:lnTo>
                <a:lnTo>
                  <a:pt x="15849" y="29801"/>
                </a:lnTo>
                <a:lnTo>
                  <a:pt x="19109" y="34835"/>
                </a:lnTo>
                <a:lnTo>
                  <a:pt x="21312" y="37510"/>
                </a:lnTo>
                <a:lnTo>
                  <a:pt x="22780" y="40247"/>
                </a:lnTo>
                <a:lnTo>
                  <a:pt x="25800" y="49601"/>
                </a:lnTo>
                <a:lnTo>
                  <a:pt x="27678" y="54022"/>
                </a:lnTo>
                <a:lnTo>
                  <a:pt x="29882" y="58875"/>
                </a:lnTo>
                <a:lnTo>
                  <a:pt x="32304" y="63062"/>
                </a:lnTo>
                <a:lnTo>
                  <a:pt x="34871" y="66806"/>
                </a:lnTo>
                <a:lnTo>
                  <a:pt x="37535" y="70255"/>
                </a:lnTo>
                <a:lnTo>
                  <a:pt x="40263" y="74459"/>
                </a:lnTo>
                <a:lnTo>
                  <a:pt x="43035" y="79167"/>
                </a:lnTo>
                <a:lnTo>
                  <a:pt x="45835" y="84210"/>
                </a:lnTo>
                <a:lnTo>
                  <a:pt x="48654" y="88525"/>
                </a:lnTo>
                <a:lnTo>
                  <a:pt x="51486" y="92354"/>
                </a:lnTo>
                <a:lnTo>
                  <a:pt x="54327" y="95859"/>
                </a:lnTo>
                <a:lnTo>
                  <a:pt x="56220" y="100101"/>
                </a:lnTo>
                <a:lnTo>
                  <a:pt x="57483" y="104834"/>
                </a:lnTo>
                <a:lnTo>
                  <a:pt x="58325" y="109894"/>
                </a:lnTo>
                <a:lnTo>
                  <a:pt x="59838" y="114220"/>
                </a:lnTo>
                <a:lnTo>
                  <a:pt x="61800" y="118057"/>
                </a:lnTo>
                <a:lnTo>
                  <a:pt x="64060" y="121567"/>
                </a:lnTo>
                <a:lnTo>
                  <a:pt x="66519" y="125812"/>
                </a:lnTo>
                <a:lnTo>
                  <a:pt x="71791" y="135609"/>
                </a:lnTo>
                <a:lnTo>
                  <a:pt x="74531" y="139936"/>
                </a:lnTo>
                <a:lnTo>
                  <a:pt x="77310" y="143773"/>
                </a:lnTo>
                <a:lnTo>
                  <a:pt x="80115" y="147283"/>
                </a:lnTo>
                <a:lnTo>
                  <a:pt x="82937" y="150576"/>
                </a:lnTo>
                <a:lnTo>
                  <a:pt x="85772" y="153724"/>
                </a:lnTo>
                <a:lnTo>
                  <a:pt x="88614" y="156775"/>
                </a:lnTo>
                <a:lnTo>
                  <a:pt x="90508" y="159761"/>
                </a:lnTo>
                <a:lnTo>
                  <a:pt x="92613" y="165620"/>
                </a:lnTo>
                <a:lnTo>
                  <a:pt x="96089" y="171399"/>
                </a:lnTo>
                <a:lnTo>
                  <a:pt x="101531" y="178319"/>
                </a:lnTo>
                <a:lnTo>
                  <a:pt x="104815" y="181805"/>
                </a:lnTo>
                <a:lnTo>
                  <a:pt x="110133" y="187253"/>
                </a:lnTo>
                <a:lnTo>
                  <a:pt x="111522" y="187700"/>
                </a:lnTo>
                <a:lnTo>
                  <a:pt x="113401" y="187998"/>
                </a:lnTo>
                <a:lnTo>
                  <a:pt x="120015" y="18859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236"/>
          <p:cNvSpPr/>
          <p:nvPr/>
        </p:nvSpPr>
        <p:spPr>
          <a:xfrm>
            <a:off x="6457950" y="1525905"/>
            <a:ext cx="247002" cy="188596"/>
          </a:xfrm>
          <a:custGeom>
            <a:avLst/>
            <a:gdLst/>
            <a:ahLst/>
            <a:cxnLst/>
            <a:rect l="0" t="0" r="0" b="0"/>
            <a:pathLst>
              <a:path w="247002" h="188596">
                <a:moveTo>
                  <a:pt x="0" y="25717"/>
                </a:moveTo>
                <a:lnTo>
                  <a:pt x="0" y="21166"/>
                </a:lnTo>
                <a:lnTo>
                  <a:pt x="952" y="19826"/>
                </a:lnTo>
                <a:lnTo>
                  <a:pt x="2540" y="18932"/>
                </a:lnTo>
                <a:lnTo>
                  <a:pt x="4550" y="18336"/>
                </a:lnTo>
                <a:lnTo>
                  <a:pt x="9325" y="15134"/>
                </a:lnTo>
                <a:lnTo>
                  <a:pt x="11931" y="12947"/>
                </a:lnTo>
                <a:lnTo>
                  <a:pt x="15574" y="11489"/>
                </a:lnTo>
                <a:lnTo>
                  <a:pt x="19908" y="10516"/>
                </a:lnTo>
                <a:lnTo>
                  <a:pt x="24701" y="9868"/>
                </a:lnTo>
                <a:lnTo>
                  <a:pt x="28850" y="8484"/>
                </a:lnTo>
                <a:lnTo>
                  <a:pt x="35999" y="4405"/>
                </a:lnTo>
                <a:lnTo>
                  <a:pt x="40192" y="2937"/>
                </a:lnTo>
                <a:lnTo>
                  <a:pt x="44892" y="1958"/>
                </a:lnTo>
                <a:lnTo>
                  <a:pt x="49931" y="1305"/>
                </a:lnTo>
                <a:lnTo>
                  <a:pt x="55195" y="870"/>
                </a:lnTo>
                <a:lnTo>
                  <a:pt x="60609" y="580"/>
                </a:lnTo>
                <a:lnTo>
                  <a:pt x="71704" y="257"/>
                </a:lnTo>
                <a:lnTo>
                  <a:pt x="118243" y="15"/>
                </a:lnTo>
                <a:lnTo>
                  <a:pt x="159916" y="0"/>
                </a:lnTo>
                <a:lnTo>
                  <a:pt x="165665" y="953"/>
                </a:lnTo>
                <a:lnTo>
                  <a:pt x="171404" y="2540"/>
                </a:lnTo>
                <a:lnTo>
                  <a:pt x="177134" y="4551"/>
                </a:lnTo>
                <a:lnTo>
                  <a:pt x="182859" y="5891"/>
                </a:lnTo>
                <a:lnTo>
                  <a:pt x="188581" y="6785"/>
                </a:lnTo>
                <a:lnTo>
                  <a:pt x="194301" y="7381"/>
                </a:lnTo>
                <a:lnTo>
                  <a:pt x="200018" y="9683"/>
                </a:lnTo>
                <a:lnTo>
                  <a:pt x="205736" y="13122"/>
                </a:lnTo>
                <a:lnTo>
                  <a:pt x="211452" y="17321"/>
                </a:lnTo>
                <a:lnTo>
                  <a:pt x="216216" y="21072"/>
                </a:lnTo>
                <a:lnTo>
                  <a:pt x="220343" y="24525"/>
                </a:lnTo>
                <a:lnTo>
                  <a:pt x="224048" y="27780"/>
                </a:lnTo>
                <a:lnTo>
                  <a:pt x="226517" y="30902"/>
                </a:lnTo>
                <a:lnTo>
                  <a:pt x="228165" y="33936"/>
                </a:lnTo>
                <a:lnTo>
                  <a:pt x="229262" y="36912"/>
                </a:lnTo>
                <a:lnTo>
                  <a:pt x="230947" y="40800"/>
                </a:lnTo>
                <a:lnTo>
                  <a:pt x="235358" y="50201"/>
                </a:lnTo>
                <a:lnTo>
                  <a:pt x="237868" y="54422"/>
                </a:lnTo>
                <a:lnTo>
                  <a:pt x="240493" y="58189"/>
                </a:lnTo>
                <a:lnTo>
                  <a:pt x="243196" y="61652"/>
                </a:lnTo>
                <a:lnTo>
                  <a:pt x="244998" y="65866"/>
                </a:lnTo>
                <a:lnTo>
                  <a:pt x="246199" y="70581"/>
                </a:lnTo>
                <a:lnTo>
                  <a:pt x="247001" y="75629"/>
                </a:lnTo>
                <a:lnTo>
                  <a:pt x="246582" y="80899"/>
                </a:lnTo>
                <a:lnTo>
                  <a:pt x="245350" y="86318"/>
                </a:lnTo>
                <a:lnTo>
                  <a:pt x="243576" y="91835"/>
                </a:lnTo>
                <a:lnTo>
                  <a:pt x="241441" y="96466"/>
                </a:lnTo>
                <a:lnTo>
                  <a:pt x="239066" y="100505"/>
                </a:lnTo>
                <a:lnTo>
                  <a:pt x="236530" y="104151"/>
                </a:lnTo>
                <a:lnTo>
                  <a:pt x="233886" y="108486"/>
                </a:lnTo>
                <a:lnTo>
                  <a:pt x="231172" y="113281"/>
                </a:lnTo>
                <a:lnTo>
                  <a:pt x="228410" y="118383"/>
                </a:lnTo>
                <a:lnTo>
                  <a:pt x="225615" y="122737"/>
                </a:lnTo>
                <a:lnTo>
                  <a:pt x="222801" y="126592"/>
                </a:lnTo>
                <a:lnTo>
                  <a:pt x="219971" y="130115"/>
                </a:lnTo>
                <a:lnTo>
                  <a:pt x="217132" y="133415"/>
                </a:lnTo>
                <a:lnTo>
                  <a:pt x="214287" y="136568"/>
                </a:lnTo>
                <a:lnTo>
                  <a:pt x="208586" y="142612"/>
                </a:lnTo>
                <a:lnTo>
                  <a:pt x="191451" y="159997"/>
                </a:lnTo>
                <a:lnTo>
                  <a:pt x="185737" y="165724"/>
                </a:lnTo>
                <a:lnTo>
                  <a:pt x="182879" y="167633"/>
                </a:lnTo>
                <a:lnTo>
                  <a:pt x="177165" y="169753"/>
                </a:lnTo>
                <a:lnTo>
                  <a:pt x="171450" y="173236"/>
                </a:lnTo>
                <a:lnTo>
                  <a:pt x="165734" y="177958"/>
                </a:lnTo>
                <a:lnTo>
                  <a:pt x="160020" y="183232"/>
                </a:lnTo>
                <a:lnTo>
                  <a:pt x="157162" y="185020"/>
                </a:lnTo>
                <a:lnTo>
                  <a:pt x="151447" y="187006"/>
                </a:lnTo>
                <a:lnTo>
                  <a:pt x="145732" y="187889"/>
                </a:lnTo>
                <a:lnTo>
                  <a:pt x="140017" y="188281"/>
                </a:lnTo>
                <a:lnTo>
                  <a:pt x="130280" y="188553"/>
                </a:lnTo>
                <a:lnTo>
                  <a:pt x="120015" y="18859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237"/>
          <p:cNvSpPr/>
          <p:nvPr/>
        </p:nvSpPr>
        <p:spPr>
          <a:xfrm>
            <a:off x="6757987" y="1491615"/>
            <a:ext cx="68581" cy="154306"/>
          </a:xfrm>
          <a:custGeom>
            <a:avLst/>
            <a:gdLst/>
            <a:ahLst/>
            <a:cxnLst/>
            <a:rect l="0" t="0" r="0" b="0"/>
            <a:pathLst>
              <a:path w="68581" h="154306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2540" y="17740"/>
                </a:lnTo>
                <a:lnTo>
                  <a:pt x="4551" y="20399"/>
                </a:lnTo>
                <a:lnTo>
                  <a:pt x="6844" y="24077"/>
                </a:lnTo>
                <a:lnTo>
                  <a:pt x="9326" y="28434"/>
                </a:lnTo>
                <a:lnTo>
                  <a:pt x="11932" y="33243"/>
                </a:lnTo>
                <a:lnTo>
                  <a:pt x="13670" y="38354"/>
                </a:lnTo>
                <a:lnTo>
                  <a:pt x="14829" y="43667"/>
                </a:lnTo>
                <a:lnTo>
                  <a:pt x="15601" y="49114"/>
                </a:lnTo>
                <a:lnTo>
                  <a:pt x="17068" y="53697"/>
                </a:lnTo>
                <a:lnTo>
                  <a:pt x="18999" y="57706"/>
                </a:lnTo>
                <a:lnTo>
                  <a:pt x="21238" y="61330"/>
                </a:lnTo>
                <a:lnTo>
                  <a:pt x="23684" y="65652"/>
                </a:lnTo>
                <a:lnTo>
                  <a:pt x="28941" y="75533"/>
                </a:lnTo>
                <a:lnTo>
                  <a:pt x="30724" y="79883"/>
                </a:lnTo>
                <a:lnTo>
                  <a:pt x="31913" y="83735"/>
                </a:lnTo>
                <a:lnTo>
                  <a:pt x="32705" y="87256"/>
                </a:lnTo>
                <a:lnTo>
                  <a:pt x="34186" y="91508"/>
                </a:lnTo>
                <a:lnTo>
                  <a:pt x="36126" y="96248"/>
                </a:lnTo>
                <a:lnTo>
                  <a:pt x="38371" y="101312"/>
                </a:lnTo>
                <a:lnTo>
                  <a:pt x="39869" y="105641"/>
                </a:lnTo>
                <a:lnTo>
                  <a:pt x="40866" y="109480"/>
                </a:lnTo>
                <a:lnTo>
                  <a:pt x="41532" y="112991"/>
                </a:lnTo>
                <a:lnTo>
                  <a:pt x="42928" y="116285"/>
                </a:lnTo>
                <a:lnTo>
                  <a:pt x="44811" y="119433"/>
                </a:lnTo>
                <a:lnTo>
                  <a:pt x="47019" y="122484"/>
                </a:lnTo>
                <a:lnTo>
                  <a:pt x="48492" y="125471"/>
                </a:lnTo>
                <a:lnTo>
                  <a:pt x="49472" y="128415"/>
                </a:lnTo>
                <a:lnTo>
                  <a:pt x="50126" y="131330"/>
                </a:lnTo>
                <a:lnTo>
                  <a:pt x="51515" y="134226"/>
                </a:lnTo>
                <a:lnTo>
                  <a:pt x="53394" y="137109"/>
                </a:lnTo>
                <a:lnTo>
                  <a:pt x="58701" y="144029"/>
                </a:lnTo>
                <a:lnTo>
                  <a:pt x="60089" y="145549"/>
                </a:lnTo>
                <a:lnTo>
                  <a:pt x="68546" y="154270"/>
                </a:lnTo>
                <a:lnTo>
                  <a:pt x="68580" y="15430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238"/>
          <p:cNvSpPr/>
          <p:nvPr/>
        </p:nvSpPr>
        <p:spPr>
          <a:xfrm>
            <a:off x="6706552" y="1469795"/>
            <a:ext cx="290954" cy="184694"/>
          </a:xfrm>
          <a:custGeom>
            <a:avLst/>
            <a:gdLst/>
            <a:ahLst/>
            <a:cxnLst/>
            <a:rect l="0" t="0" r="0" b="0"/>
            <a:pathLst>
              <a:path w="290954" h="184694">
                <a:moveTo>
                  <a:pt x="0" y="56110"/>
                </a:moveTo>
                <a:lnTo>
                  <a:pt x="0" y="51559"/>
                </a:lnTo>
                <a:lnTo>
                  <a:pt x="953" y="50218"/>
                </a:lnTo>
                <a:lnTo>
                  <a:pt x="2540" y="49324"/>
                </a:lnTo>
                <a:lnTo>
                  <a:pt x="7381" y="47890"/>
                </a:lnTo>
                <a:lnTo>
                  <a:pt x="7778" y="46820"/>
                </a:lnTo>
                <a:lnTo>
                  <a:pt x="8219" y="43091"/>
                </a:lnTo>
                <a:lnTo>
                  <a:pt x="10242" y="40763"/>
                </a:lnTo>
                <a:lnTo>
                  <a:pt x="17570" y="35636"/>
                </a:lnTo>
                <a:lnTo>
                  <a:pt x="24637" y="30183"/>
                </a:lnTo>
                <a:lnTo>
                  <a:pt x="31904" y="24584"/>
                </a:lnTo>
                <a:lnTo>
                  <a:pt x="36510" y="21758"/>
                </a:lnTo>
                <a:lnTo>
                  <a:pt x="41485" y="18921"/>
                </a:lnTo>
                <a:lnTo>
                  <a:pt x="46707" y="17030"/>
                </a:lnTo>
                <a:lnTo>
                  <a:pt x="52092" y="15769"/>
                </a:lnTo>
                <a:lnTo>
                  <a:pt x="57589" y="14928"/>
                </a:lnTo>
                <a:lnTo>
                  <a:pt x="63158" y="13415"/>
                </a:lnTo>
                <a:lnTo>
                  <a:pt x="68775" y="11454"/>
                </a:lnTo>
                <a:lnTo>
                  <a:pt x="74425" y="9194"/>
                </a:lnTo>
                <a:lnTo>
                  <a:pt x="80097" y="7688"/>
                </a:lnTo>
                <a:lnTo>
                  <a:pt x="85783" y="6683"/>
                </a:lnTo>
                <a:lnTo>
                  <a:pt x="91478" y="6014"/>
                </a:lnTo>
                <a:lnTo>
                  <a:pt x="97180" y="4615"/>
                </a:lnTo>
                <a:lnTo>
                  <a:pt x="102887" y="2730"/>
                </a:lnTo>
                <a:lnTo>
                  <a:pt x="108597" y="521"/>
                </a:lnTo>
                <a:lnTo>
                  <a:pt x="114308" y="0"/>
                </a:lnTo>
                <a:lnTo>
                  <a:pt x="120020" y="606"/>
                </a:lnTo>
                <a:lnTo>
                  <a:pt x="125734" y="1962"/>
                </a:lnTo>
                <a:lnTo>
                  <a:pt x="134622" y="3469"/>
                </a:lnTo>
                <a:lnTo>
                  <a:pt x="141747" y="4139"/>
                </a:lnTo>
                <a:lnTo>
                  <a:pt x="148089" y="4436"/>
                </a:lnTo>
                <a:lnTo>
                  <a:pt x="151113" y="5468"/>
                </a:lnTo>
                <a:lnTo>
                  <a:pt x="159921" y="10519"/>
                </a:lnTo>
                <a:lnTo>
                  <a:pt x="165691" y="12035"/>
                </a:lnTo>
                <a:lnTo>
                  <a:pt x="167611" y="13391"/>
                </a:lnTo>
                <a:lnTo>
                  <a:pt x="168891" y="15248"/>
                </a:lnTo>
                <a:lnTo>
                  <a:pt x="170312" y="19851"/>
                </a:lnTo>
                <a:lnTo>
                  <a:pt x="170945" y="25072"/>
                </a:lnTo>
                <a:lnTo>
                  <a:pt x="171225" y="30568"/>
                </a:lnTo>
                <a:lnTo>
                  <a:pt x="171301" y="33367"/>
                </a:lnTo>
                <a:lnTo>
                  <a:pt x="170398" y="36185"/>
                </a:lnTo>
                <a:lnTo>
                  <a:pt x="166855" y="41857"/>
                </a:lnTo>
                <a:lnTo>
                  <a:pt x="163624" y="45655"/>
                </a:lnTo>
                <a:lnTo>
                  <a:pt x="159566" y="50092"/>
                </a:lnTo>
                <a:lnTo>
                  <a:pt x="147291" y="62899"/>
                </a:lnTo>
                <a:lnTo>
                  <a:pt x="125821" y="84580"/>
                </a:lnTo>
                <a:lnTo>
                  <a:pt x="122934" y="86520"/>
                </a:lnTo>
                <a:lnTo>
                  <a:pt x="114318" y="90202"/>
                </a:lnTo>
                <a:lnTo>
                  <a:pt x="105733" y="95950"/>
                </a:lnTo>
                <a:lnTo>
                  <a:pt x="96838" y="98375"/>
                </a:lnTo>
                <a:lnTo>
                  <a:pt x="94311" y="98969"/>
                </a:lnTo>
                <a:lnTo>
                  <a:pt x="98852" y="94420"/>
                </a:lnTo>
                <a:lnTo>
                  <a:pt x="101144" y="93080"/>
                </a:lnTo>
                <a:lnTo>
                  <a:pt x="109873" y="90241"/>
                </a:lnTo>
                <a:lnTo>
                  <a:pt x="114206" y="88389"/>
                </a:lnTo>
                <a:lnTo>
                  <a:pt x="124101" y="83791"/>
                </a:lnTo>
                <a:lnTo>
                  <a:pt x="151610" y="70279"/>
                </a:lnTo>
                <a:lnTo>
                  <a:pt x="157270" y="68414"/>
                </a:lnTo>
                <a:lnTo>
                  <a:pt x="162950" y="67170"/>
                </a:lnTo>
                <a:lnTo>
                  <a:pt x="168641" y="66340"/>
                </a:lnTo>
                <a:lnTo>
                  <a:pt x="175292" y="64835"/>
                </a:lnTo>
                <a:lnTo>
                  <a:pt x="182584" y="62879"/>
                </a:lnTo>
                <a:lnTo>
                  <a:pt x="190302" y="60623"/>
                </a:lnTo>
                <a:lnTo>
                  <a:pt x="197354" y="59118"/>
                </a:lnTo>
                <a:lnTo>
                  <a:pt x="203959" y="58115"/>
                </a:lnTo>
                <a:lnTo>
                  <a:pt x="210267" y="57447"/>
                </a:lnTo>
                <a:lnTo>
                  <a:pt x="216378" y="57001"/>
                </a:lnTo>
                <a:lnTo>
                  <a:pt x="222357" y="56704"/>
                </a:lnTo>
                <a:lnTo>
                  <a:pt x="228248" y="56506"/>
                </a:lnTo>
                <a:lnTo>
                  <a:pt x="233128" y="57326"/>
                </a:lnTo>
                <a:lnTo>
                  <a:pt x="241090" y="60778"/>
                </a:lnTo>
                <a:lnTo>
                  <a:pt x="245499" y="62079"/>
                </a:lnTo>
                <a:lnTo>
                  <a:pt x="250344" y="62947"/>
                </a:lnTo>
                <a:lnTo>
                  <a:pt x="255478" y="63525"/>
                </a:lnTo>
                <a:lnTo>
                  <a:pt x="259854" y="64863"/>
                </a:lnTo>
                <a:lnTo>
                  <a:pt x="267255" y="68890"/>
                </a:lnTo>
                <a:lnTo>
                  <a:pt x="273721" y="73855"/>
                </a:lnTo>
                <a:lnTo>
                  <a:pt x="279768" y="79236"/>
                </a:lnTo>
                <a:lnTo>
                  <a:pt x="285632" y="84803"/>
                </a:lnTo>
                <a:lnTo>
                  <a:pt x="287576" y="87621"/>
                </a:lnTo>
                <a:lnTo>
                  <a:pt x="289737" y="93292"/>
                </a:lnTo>
                <a:lnTo>
                  <a:pt x="290697" y="98988"/>
                </a:lnTo>
                <a:lnTo>
                  <a:pt x="290953" y="101840"/>
                </a:lnTo>
                <a:lnTo>
                  <a:pt x="290171" y="104694"/>
                </a:lnTo>
                <a:lnTo>
                  <a:pt x="286762" y="110405"/>
                </a:lnTo>
                <a:lnTo>
                  <a:pt x="284520" y="114214"/>
                </a:lnTo>
                <a:lnTo>
                  <a:pt x="282073" y="118658"/>
                </a:lnTo>
                <a:lnTo>
                  <a:pt x="279489" y="123526"/>
                </a:lnTo>
                <a:lnTo>
                  <a:pt x="275861" y="127724"/>
                </a:lnTo>
                <a:lnTo>
                  <a:pt x="271538" y="131475"/>
                </a:lnTo>
                <a:lnTo>
                  <a:pt x="266750" y="134928"/>
                </a:lnTo>
                <a:lnTo>
                  <a:pt x="261653" y="138183"/>
                </a:lnTo>
                <a:lnTo>
                  <a:pt x="256350" y="141305"/>
                </a:lnTo>
                <a:lnTo>
                  <a:pt x="250910" y="144339"/>
                </a:lnTo>
                <a:lnTo>
                  <a:pt x="239786" y="150250"/>
                </a:lnTo>
                <a:lnTo>
                  <a:pt x="182876" y="178979"/>
                </a:lnTo>
                <a:lnTo>
                  <a:pt x="177162" y="180885"/>
                </a:lnTo>
                <a:lnTo>
                  <a:pt x="171449" y="182156"/>
                </a:lnTo>
                <a:lnTo>
                  <a:pt x="165733" y="183003"/>
                </a:lnTo>
                <a:lnTo>
                  <a:pt x="160019" y="183568"/>
                </a:lnTo>
                <a:lnTo>
                  <a:pt x="154305" y="183944"/>
                </a:lnTo>
                <a:lnTo>
                  <a:pt x="143828" y="184362"/>
                </a:lnTo>
                <a:lnTo>
                  <a:pt x="132574" y="184598"/>
                </a:lnTo>
                <a:lnTo>
                  <a:pt x="108629" y="184693"/>
                </a:lnTo>
                <a:lnTo>
                  <a:pt x="106709" y="183742"/>
                </a:lnTo>
                <a:lnTo>
                  <a:pt x="105429" y="182155"/>
                </a:lnTo>
                <a:lnTo>
                  <a:pt x="104577" y="180145"/>
                </a:lnTo>
                <a:lnTo>
                  <a:pt x="103055" y="178805"/>
                </a:lnTo>
                <a:lnTo>
                  <a:pt x="101089" y="177911"/>
                </a:lnTo>
                <a:lnTo>
                  <a:pt x="94298" y="17612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239"/>
          <p:cNvSpPr/>
          <p:nvPr/>
        </p:nvSpPr>
        <p:spPr>
          <a:xfrm>
            <a:off x="6457950" y="1354572"/>
            <a:ext cx="428626" cy="102754"/>
          </a:xfrm>
          <a:custGeom>
            <a:avLst/>
            <a:gdLst/>
            <a:ahLst/>
            <a:cxnLst/>
            <a:rect l="0" t="0" r="0" b="0"/>
            <a:pathLst>
              <a:path w="428626" h="102754">
                <a:moveTo>
                  <a:pt x="0" y="102753"/>
                </a:moveTo>
                <a:lnTo>
                  <a:pt x="0" y="89660"/>
                </a:lnTo>
                <a:lnTo>
                  <a:pt x="952" y="87357"/>
                </a:lnTo>
                <a:lnTo>
                  <a:pt x="2540" y="84869"/>
                </a:lnTo>
                <a:lnTo>
                  <a:pt x="4550" y="82257"/>
                </a:lnTo>
                <a:lnTo>
                  <a:pt x="6843" y="80517"/>
                </a:lnTo>
                <a:lnTo>
                  <a:pt x="9325" y="79356"/>
                </a:lnTo>
                <a:lnTo>
                  <a:pt x="15574" y="77114"/>
                </a:lnTo>
                <a:lnTo>
                  <a:pt x="19908" y="75183"/>
                </a:lnTo>
                <a:lnTo>
                  <a:pt x="29803" y="70497"/>
                </a:lnTo>
                <a:lnTo>
                  <a:pt x="57312" y="56924"/>
                </a:lnTo>
                <a:lnTo>
                  <a:pt x="63925" y="54103"/>
                </a:lnTo>
                <a:lnTo>
                  <a:pt x="71191" y="51269"/>
                </a:lnTo>
                <a:lnTo>
                  <a:pt x="86886" y="45581"/>
                </a:lnTo>
                <a:lnTo>
                  <a:pt x="154350" y="22742"/>
                </a:lnTo>
                <a:lnTo>
                  <a:pt x="163859" y="19884"/>
                </a:lnTo>
                <a:lnTo>
                  <a:pt x="184587" y="14170"/>
                </a:lnTo>
                <a:lnTo>
                  <a:pt x="194495" y="12265"/>
                </a:lnTo>
                <a:lnTo>
                  <a:pt x="203958" y="10995"/>
                </a:lnTo>
                <a:lnTo>
                  <a:pt x="213124" y="10148"/>
                </a:lnTo>
                <a:lnTo>
                  <a:pt x="223045" y="8631"/>
                </a:lnTo>
                <a:lnTo>
                  <a:pt x="233469" y="6668"/>
                </a:lnTo>
                <a:lnTo>
                  <a:pt x="244229" y="4406"/>
                </a:lnTo>
                <a:lnTo>
                  <a:pt x="254259" y="2898"/>
                </a:lnTo>
                <a:lnTo>
                  <a:pt x="263804" y="1893"/>
                </a:lnTo>
                <a:lnTo>
                  <a:pt x="273024" y="1223"/>
                </a:lnTo>
                <a:lnTo>
                  <a:pt x="282028" y="776"/>
                </a:lnTo>
                <a:lnTo>
                  <a:pt x="299653" y="280"/>
                </a:lnTo>
                <a:lnTo>
                  <a:pt x="325641" y="0"/>
                </a:lnTo>
                <a:lnTo>
                  <a:pt x="333299" y="914"/>
                </a:lnTo>
                <a:lnTo>
                  <a:pt x="340309" y="2475"/>
                </a:lnTo>
                <a:lnTo>
                  <a:pt x="346888" y="4468"/>
                </a:lnTo>
                <a:lnTo>
                  <a:pt x="359277" y="6683"/>
                </a:lnTo>
                <a:lnTo>
                  <a:pt x="371133" y="8620"/>
                </a:lnTo>
                <a:lnTo>
                  <a:pt x="376963" y="10470"/>
                </a:lnTo>
                <a:lnTo>
                  <a:pt x="382753" y="12656"/>
                </a:lnTo>
                <a:lnTo>
                  <a:pt x="395454" y="15732"/>
                </a:lnTo>
                <a:lnTo>
                  <a:pt x="398891" y="17116"/>
                </a:lnTo>
                <a:lnTo>
                  <a:pt x="402135" y="18992"/>
                </a:lnTo>
                <a:lnTo>
                  <a:pt x="405249" y="21195"/>
                </a:lnTo>
                <a:lnTo>
                  <a:pt x="411251" y="23642"/>
                </a:lnTo>
                <a:lnTo>
                  <a:pt x="414184" y="24295"/>
                </a:lnTo>
                <a:lnTo>
                  <a:pt x="416141" y="25682"/>
                </a:lnTo>
                <a:lnTo>
                  <a:pt x="417445" y="27560"/>
                </a:lnTo>
                <a:lnTo>
                  <a:pt x="418314" y="29764"/>
                </a:lnTo>
                <a:lnTo>
                  <a:pt x="419845" y="31234"/>
                </a:lnTo>
                <a:lnTo>
                  <a:pt x="421819" y="32213"/>
                </a:lnTo>
                <a:lnTo>
                  <a:pt x="424088" y="32866"/>
                </a:lnTo>
                <a:lnTo>
                  <a:pt x="425601" y="34254"/>
                </a:lnTo>
                <a:lnTo>
                  <a:pt x="426608" y="36132"/>
                </a:lnTo>
                <a:lnTo>
                  <a:pt x="427280" y="38336"/>
                </a:lnTo>
                <a:lnTo>
                  <a:pt x="427728" y="40759"/>
                </a:lnTo>
                <a:lnTo>
                  <a:pt x="428027" y="43326"/>
                </a:lnTo>
                <a:lnTo>
                  <a:pt x="428625" y="5131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4" name="Group 133"/>
          <p:cNvGrpSpPr/>
          <p:nvPr/>
        </p:nvGrpSpPr>
        <p:grpSpPr>
          <a:xfrm>
            <a:off x="766172" y="3266519"/>
            <a:ext cx="7706316" cy="2939972"/>
            <a:chOff x="766172" y="3266519"/>
            <a:chExt cx="7706316" cy="2939972"/>
          </a:xfrm>
        </p:grpSpPr>
        <p:sp>
          <p:nvSpPr>
            <p:cNvPr id="112" name="SMARTPenAnnotation240"/>
            <p:cNvSpPr/>
            <p:nvPr/>
          </p:nvSpPr>
          <p:spPr>
            <a:xfrm>
              <a:off x="7118032" y="3454717"/>
              <a:ext cx="222886" cy="17146"/>
            </a:xfrm>
            <a:custGeom>
              <a:avLst/>
              <a:gdLst/>
              <a:ahLst/>
              <a:cxnLst/>
              <a:rect l="0" t="0" r="0" b="0"/>
              <a:pathLst>
                <a:path w="222886" h="17146">
                  <a:moveTo>
                    <a:pt x="0" y="17145"/>
                  </a:moveTo>
                  <a:lnTo>
                    <a:pt x="49115" y="17145"/>
                  </a:lnTo>
                  <a:lnTo>
                    <a:pt x="54651" y="16192"/>
                  </a:lnTo>
                  <a:lnTo>
                    <a:pt x="60246" y="14605"/>
                  </a:lnTo>
                  <a:lnTo>
                    <a:pt x="65882" y="12595"/>
                  </a:lnTo>
                  <a:lnTo>
                    <a:pt x="71544" y="11253"/>
                  </a:lnTo>
                  <a:lnTo>
                    <a:pt x="77224" y="10360"/>
                  </a:lnTo>
                  <a:lnTo>
                    <a:pt x="82915" y="9764"/>
                  </a:lnTo>
                  <a:lnTo>
                    <a:pt x="88614" y="9367"/>
                  </a:lnTo>
                  <a:lnTo>
                    <a:pt x="94319" y="9102"/>
                  </a:lnTo>
                  <a:lnTo>
                    <a:pt x="105737" y="8808"/>
                  </a:lnTo>
                  <a:lnTo>
                    <a:pt x="198654" y="8573"/>
                  </a:lnTo>
                  <a:lnTo>
                    <a:pt x="201969" y="7620"/>
                  </a:lnTo>
                  <a:lnTo>
                    <a:pt x="205131" y="6033"/>
                  </a:lnTo>
                  <a:lnTo>
                    <a:pt x="208192" y="4022"/>
                  </a:lnTo>
                  <a:lnTo>
                    <a:pt x="211184" y="2681"/>
                  </a:lnTo>
                  <a:lnTo>
                    <a:pt x="214132" y="1788"/>
                  </a:lnTo>
                  <a:lnTo>
                    <a:pt x="22288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SMARTPenAnnotation241"/>
            <p:cNvSpPr/>
            <p:nvPr/>
          </p:nvSpPr>
          <p:spPr>
            <a:xfrm>
              <a:off x="7075169" y="3523297"/>
              <a:ext cx="222887" cy="17146"/>
            </a:xfrm>
            <a:custGeom>
              <a:avLst/>
              <a:gdLst/>
              <a:ahLst/>
              <a:cxnLst/>
              <a:rect l="0" t="0" r="0" b="0"/>
              <a:pathLst>
                <a:path w="222887" h="17146">
                  <a:moveTo>
                    <a:pt x="0" y="17145"/>
                  </a:moveTo>
                  <a:lnTo>
                    <a:pt x="20152" y="17145"/>
                  </a:lnTo>
                  <a:lnTo>
                    <a:pt x="23913" y="16193"/>
                  </a:lnTo>
                  <a:lnTo>
                    <a:pt x="28324" y="14605"/>
                  </a:lnTo>
                  <a:lnTo>
                    <a:pt x="33171" y="12594"/>
                  </a:lnTo>
                  <a:lnTo>
                    <a:pt x="38306" y="11253"/>
                  </a:lnTo>
                  <a:lnTo>
                    <a:pt x="43636" y="10360"/>
                  </a:lnTo>
                  <a:lnTo>
                    <a:pt x="49093" y="9764"/>
                  </a:lnTo>
                  <a:lnTo>
                    <a:pt x="54636" y="9367"/>
                  </a:lnTo>
                  <a:lnTo>
                    <a:pt x="60237" y="9102"/>
                  </a:lnTo>
                  <a:lnTo>
                    <a:pt x="71540" y="8808"/>
                  </a:lnTo>
                  <a:lnTo>
                    <a:pt x="82913" y="8677"/>
                  </a:lnTo>
                  <a:lnTo>
                    <a:pt x="88613" y="7690"/>
                  </a:lnTo>
                  <a:lnTo>
                    <a:pt x="94318" y="6079"/>
                  </a:lnTo>
                  <a:lnTo>
                    <a:pt x="100027" y="4053"/>
                  </a:lnTo>
                  <a:lnTo>
                    <a:pt x="105737" y="2702"/>
                  </a:lnTo>
                  <a:lnTo>
                    <a:pt x="111449" y="1801"/>
                  </a:lnTo>
                  <a:lnTo>
                    <a:pt x="117162" y="1201"/>
                  </a:lnTo>
                  <a:lnTo>
                    <a:pt x="122876" y="801"/>
                  </a:lnTo>
                  <a:lnTo>
                    <a:pt x="128590" y="534"/>
                  </a:lnTo>
                  <a:lnTo>
                    <a:pt x="140019" y="237"/>
                  </a:lnTo>
                  <a:lnTo>
                    <a:pt x="222886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SMARTPenAnnotation242"/>
            <p:cNvSpPr/>
            <p:nvPr/>
          </p:nvSpPr>
          <p:spPr>
            <a:xfrm>
              <a:off x="7495222" y="3300412"/>
              <a:ext cx="51436" cy="120016"/>
            </a:xfrm>
            <a:custGeom>
              <a:avLst/>
              <a:gdLst/>
              <a:ahLst/>
              <a:cxnLst/>
              <a:rect l="0" t="0" r="0" b="0"/>
              <a:pathLst>
                <a:path w="51436" h="120016">
                  <a:moveTo>
                    <a:pt x="0" y="0"/>
                  </a:moveTo>
                  <a:lnTo>
                    <a:pt x="4551" y="0"/>
                  </a:lnTo>
                  <a:lnTo>
                    <a:pt x="5892" y="953"/>
                  </a:lnTo>
                  <a:lnTo>
                    <a:pt x="6785" y="2540"/>
                  </a:lnTo>
                  <a:lnTo>
                    <a:pt x="7381" y="4551"/>
                  </a:lnTo>
                  <a:lnTo>
                    <a:pt x="7778" y="6844"/>
                  </a:lnTo>
                  <a:lnTo>
                    <a:pt x="8043" y="9325"/>
                  </a:lnTo>
                  <a:lnTo>
                    <a:pt x="8219" y="11932"/>
                  </a:lnTo>
                  <a:lnTo>
                    <a:pt x="9290" y="14622"/>
                  </a:lnTo>
                  <a:lnTo>
                    <a:pt x="10956" y="17368"/>
                  </a:lnTo>
                  <a:lnTo>
                    <a:pt x="13019" y="20151"/>
                  </a:lnTo>
                  <a:lnTo>
                    <a:pt x="14394" y="22959"/>
                  </a:lnTo>
                  <a:lnTo>
                    <a:pt x="15311" y="25784"/>
                  </a:lnTo>
                  <a:lnTo>
                    <a:pt x="15923" y="28619"/>
                  </a:lnTo>
                  <a:lnTo>
                    <a:pt x="16331" y="31462"/>
                  </a:lnTo>
                  <a:lnTo>
                    <a:pt x="16602" y="34310"/>
                  </a:lnTo>
                  <a:lnTo>
                    <a:pt x="16783" y="37161"/>
                  </a:lnTo>
                  <a:lnTo>
                    <a:pt x="16984" y="42868"/>
                  </a:lnTo>
                  <a:lnTo>
                    <a:pt x="17114" y="54294"/>
                  </a:lnTo>
                  <a:lnTo>
                    <a:pt x="18076" y="57151"/>
                  </a:lnTo>
                  <a:lnTo>
                    <a:pt x="19672" y="60008"/>
                  </a:lnTo>
                  <a:lnTo>
                    <a:pt x="24523" y="66887"/>
                  </a:lnTo>
                  <a:lnTo>
                    <a:pt x="25187" y="70368"/>
                  </a:lnTo>
                  <a:lnTo>
                    <a:pt x="25363" y="72629"/>
                  </a:lnTo>
                  <a:lnTo>
                    <a:pt x="26434" y="75090"/>
                  </a:lnTo>
                  <a:lnTo>
                    <a:pt x="28100" y="77682"/>
                  </a:lnTo>
                  <a:lnTo>
                    <a:pt x="30164" y="80363"/>
                  </a:lnTo>
                  <a:lnTo>
                    <a:pt x="31540" y="83103"/>
                  </a:lnTo>
                  <a:lnTo>
                    <a:pt x="32456" y="85882"/>
                  </a:lnTo>
                  <a:lnTo>
                    <a:pt x="33928" y="92635"/>
                  </a:lnTo>
                  <a:lnTo>
                    <a:pt x="35001" y="94142"/>
                  </a:lnTo>
                  <a:lnTo>
                    <a:pt x="36669" y="96099"/>
                  </a:lnTo>
                  <a:lnTo>
                    <a:pt x="38734" y="98356"/>
                  </a:lnTo>
                  <a:lnTo>
                    <a:pt x="40110" y="100813"/>
                  </a:lnTo>
                  <a:lnTo>
                    <a:pt x="41028" y="103404"/>
                  </a:lnTo>
                  <a:lnTo>
                    <a:pt x="41639" y="106083"/>
                  </a:lnTo>
                  <a:lnTo>
                    <a:pt x="43000" y="107870"/>
                  </a:lnTo>
                  <a:lnTo>
                    <a:pt x="44858" y="109061"/>
                  </a:lnTo>
                  <a:lnTo>
                    <a:pt x="47051" y="109855"/>
                  </a:lnTo>
                  <a:lnTo>
                    <a:pt x="48512" y="111336"/>
                  </a:lnTo>
                  <a:lnTo>
                    <a:pt x="49487" y="113277"/>
                  </a:lnTo>
                  <a:lnTo>
                    <a:pt x="51435" y="12001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SMARTPenAnnotation243"/>
            <p:cNvSpPr/>
            <p:nvPr/>
          </p:nvSpPr>
          <p:spPr>
            <a:xfrm>
              <a:off x="7426642" y="3471862"/>
              <a:ext cx="145734" cy="17146"/>
            </a:xfrm>
            <a:custGeom>
              <a:avLst/>
              <a:gdLst/>
              <a:ahLst/>
              <a:cxnLst/>
              <a:rect l="0" t="0" r="0" b="0"/>
              <a:pathLst>
                <a:path w="145734" h="17146">
                  <a:moveTo>
                    <a:pt x="0" y="17145"/>
                  </a:moveTo>
                  <a:lnTo>
                    <a:pt x="53112" y="17145"/>
                  </a:lnTo>
                  <a:lnTo>
                    <a:pt x="57315" y="16192"/>
                  </a:lnTo>
                  <a:lnTo>
                    <a:pt x="62022" y="14605"/>
                  </a:lnTo>
                  <a:lnTo>
                    <a:pt x="67066" y="12594"/>
                  </a:lnTo>
                  <a:lnTo>
                    <a:pt x="72333" y="11254"/>
                  </a:lnTo>
                  <a:lnTo>
                    <a:pt x="77750" y="10360"/>
                  </a:lnTo>
                  <a:lnTo>
                    <a:pt x="83266" y="9764"/>
                  </a:lnTo>
                  <a:lnTo>
                    <a:pt x="88848" y="9367"/>
                  </a:lnTo>
                  <a:lnTo>
                    <a:pt x="94474" y="9102"/>
                  </a:lnTo>
                  <a:lnTo>
                    <a:pt x="100131" y="8925"/>
                  </a:lnTo>
                  <a:lnTo>
                    <a:pt x="104854" y="7855"/>
                  </a:lnTo>
                  <a:lnTo>
                    <a:pt x="108955" y="6190"/>
                  </a:lnTo>
                  <a:lnTo>
                    <a:pt x="112641" y="4126"/>
                  </a:lnTo>
                  <a:lnTo>
                    <a:pt x="117004" y="2751"/>
                  </a:lnTo>
                  <a:lnTo>
                    <a:pt x="121818" y="1834"/>
                  </a:lnTo>
                  <a:lnTo>
                    <a:pt x="126932" y="1222"/>
                  </a:lnTo>
                  <a:lnTo>
                    <a:pt x="131294" y="815"/>
                  </a:lnTo>
                  <a:lnTo>
                    <a:pt x="135155" y="543"/>
                  </a:lnTo>
                  <a:lnTo>
                    <a:pt x="14573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SMARTPenAnnotation244"/>
            <p:cNvSpPr/>
            <p:nvPr/>
          </p:nvSpPr>
          <p:spPr>
            <a:xfrm>
              <a:off x="7443822" y="3523300"/>
              <a:ext cx="136720" cy="102867"/>
            </a:xfrm>
            <a:custGeom>
              <a:avLst/>
              <a:gdLst/>
              <a:ahLst/>
              <a:cxnLst/>
              <a:rect l="0" t="0" r="0" b="0"/>
              <a:pathLst>
                <a:path w="136720" h="102867">
                  <a:moveTo>
                    <a:pt x="42828" y="17142"/>
                  </a:moveTo>
                  <a:lnTo>
                    <a:pt x="42828" y="12591"/>
                  </a:lnTo>
                  <a:lnTo>
                    <a:pt x="43780" y="11250"/>
                  </a:lnTo>
                  <a:lnTo>
                    <a:pt x="45368" y="10357"/>
                  </a:lnTo>
                  <a:lnTo>
                    <a:pt x="50208" y="8923"/>
                  </a:lnTo>
                  <a:lnTo>
                    <a:pt x="53411" y="6186"/>
                  </a:lnTo>
                  <a:lnTo>
                    <a:pt x="55598" y="4123"/>
                  </a:lnTo>
                  <a:lnTo>
                    <a:pt x="58961" y="2748"/>
                  </a:lnTo>
                  <a:lnTo>
                    <a:pt x="63108" y="1831"/>
                  </a:lnTo>
                  <a:lnTo>
                    <a:pt x="67778" y="1220"/>
                  </a:lnTo>
                  <a:lnTo>
                    <a:pt x="71844" y="812"/>
                  </a:lnTo>
                  <a:lnTo>
                    <a:pt x="75507" y="541"/>
                  </a:lnTo>
                  <a:lnTo>
                    <a:pt x="78901" y="359"/>
                  </a:lnTo>
                  <a:lnTo>
                    <a:pt x="85213" y="158"/>
                  </a:lnTo>
                  <a:lnTo>
                    <a:pt x="97026" y="29"/>
                  </a:lnTo>
                  <a:lnTo>
                    <a:pt x="121637" y="0"/>
                  </a:lnTo>
                  <a:lnTo>
                    <a:pt x="123943" y="951"/>
                  </a:lnTo>
                  <a:lnTo>
                    <a:pt x="125479" y="2539"/>
                  </a:lnTo>
                  <a:lnTo>
                    <a:pt x="126504" y="4549"/>
                  </a:lnTo>
                  <a:lnTo>
                    <a:pt x="128139" y="5889"/>
                  </a:lnTo>
                  <a:lnTo>
                    <a:pt x="130182" y="6782"/>
                  </a:lnTo>
                  <a:lnTo>
                    <a:pt x="132496" y="7378"/>
                  </a:lnTo>
                  <a:lnTo>
                    <a:pt x="134040" y="8728"/>
                  </a:lnTo>
                  <a:lnTo>
                    <a:pt x="135068" y="10580"/>
                  </a:lnTo>
                  <a:lnTo>
                    <a:pt x="135754" y="12767"/>
                  </a:lnTo>
                  <a:lnTo>
                    <a:pt x="136211" y="15178"/>
                  </a:lnTo>
                  <a:lnTo>
                    <a:pt x="136516" y="17738"/>
                  </a:lnTo>
                  <a:lnTo>
                    <a:pt x="136719" y="20397"/>
                  </a:lnTo>
                  <a:lnTo>
                    <a:pt x="135902" y="23122"/>
                  </a:lnTo>
                  <a:lnTo>
                    <a:pt x="134405" y="25891"/>
                  </a:lnTo>
                  <a:lnTo>
                    <a:pt x="132454" y="28690"/>
                  </a:lnTo>
                  <a:lnTo>
                    <a:pt x="131153" y="31508"/>
                  </a:lnTo>
                  <a:lnTo>
                    <a:pt x="130287" y="34339"/>
                  </a:lnTo>
                  <a:lnTo>
                    <a:pt x="129708" y="37179"/>
                  </a:lnTo>
                  <a:lnTo>
                    <a:pt x="129323" y="40025"/>
                  </a:lnTo>
                  <a:lnTo>
                    <a:pt x="129066" y="42875"/>
                  </a:lnTo>
                  <a:lnTo>
                    <a:pt x="128894" y="45727"/>
                  </a:lnTo>
                  <a:lnTo>
                    <a:pt x="126876" y="47629"/>
                  </a:lnTo>
                  <a:lnTo>
                    <a:pt x="123625" y="48897"/>
                  </a:lnTo>
                  <a:lnTo>
                    <a:pt x="119552" y="49742"/>
                  </a:lnTo>
                  <a:lnTo>
                    <a:pt x="115885" y="52210"/>
                  </a:lnTo>
                  <a:lnTo>
                    <a:pt x="112488" y="55761"/>
                  </a:lnTo>
                  <a:lnTo>
                    <a:pt x="109270" y="60033"/>
                  </a:lnTo>
                  <a:lnTo>
                    <a:pt x="105220" y="63834"/>
                  </a:lnTo>
                  <a:lnTo>
                    <a:pt x="100615" y="67320"/>
                  </a:lnTo>
                  <a:lnTo>
                    <a:pt x="95640" y="70596"/>
                  </a:lnTo>
                  <a:lnTo>
                    <a:pt x="91371" y="73733"/>
                  </a:lnTo>
                  <a:lnTo>
                    <a:pt x="87572" y="76777"/>
                  </a:lnTo>
                  <a:lnTo>
                    <a:pt x="84087" y="79759"/>
                  </a:lnTo>
                  <a:lnTo>
                    <a:pt x="79859" y="82699"/>
                  </a:lnTo>
                  <a:lnTo>
                    <a:pt x="75135" y="85612"/>
                  </a:lnTo>
                  <a:lnTo>
                    <a:pt x="70081" y="88506"/>
                  </a:lnTo>
                  <a:lnTo>
                    <a:pt x="64807" y="90436"/>
                  </a:lnTo>
                  <a:lnTo>
                    <a:pt x="59385" y="91722"/>
                  </a:lnTo>
                  <a:lnTo>
                    <a:pt x="53866" y="92580"/>
                  </a:lnTo>
                  <a:lnTo>
                    <a:pt x="49234" y="94104"/>
                  </a:lnTo>
                  <a:lnTo>
                    <a:pt x="45193" y="96072"/>
                  </a:lnTo>
                  <a:lnTo>
                    <a:pt x="41548" y="98337"/>
                  </a:lnTo>
                  <a:lnTo>
                    <a:pt x="38164" y="99847"/>
                  </a:lnTo>
                  <a:lnTo>
                    <a:pt x="34956" y="100854"/>
                  </a:lnTo>
                  <a:lnTo>
                    <a:pt x="31865" y="101525"/>
                  </a:lnTo>
                  <a:lnTo>
                    <a:pt x="28852" y="101972"/>
                  </a:lnTo>
                  <a:lnTo>
                    <a:pt x="25891" y="102270"/>
                  </a:lnTo>
                  <a:lnTo>
                    <a:pt x="22964" y="102469"/>
                  </a:lnTo>
                  <a:lnTo>
                    <a:pt x="20060" y="102602"/>
                  </a:lnTo>
                  <a:lnTo>
                    <a:pt x="10243" y="102832"/>
                  </a:lnTo>
                  <a:lnTo>
                    <a:pt x="363" y="102866"/>
                  </a:lnTo>
                  <a:lnTo>
                    <a:pt x="142" y="100327"/>
                  </a:lnTo>
                  <a:lnTo>
                    <a:pt x="0" y="95486"/>
                  </a:lnTo>
                  <a:lnTo>
                    <a:pt x="2521" y="92284"/>
                  </a:lnTo>
                  <a:lnTo>
                    <a:pt x="4526" y="90097"/>
                  </a:lnTo>
                  <a:lnTo>
                    <a:pt x="6816" y="88638"/>
                  </a:lnTo>
                  <a:lnTo>
                    <a:pt x="9295" y="87666"/>
                  </a:lnTo>
                  <a:lnTo>
                    <a:pt x="11900" y="87018"/>
                  </a:lnTo>
                  <a:lnTo>
                    <a:pt x="13637" y="85633"/>
                  </a:lnTo>
                  <a:lnTo>
                    <a:pt x="14794" y="83758"/>
                  </a:lnTo>
                  <a:lnTo>
                    <a:pt x="15566" y="81555"/>
                  </a:lnTo>
                  <a:lnTo>
                    <a:pt x="17986" y="80087"/>
                  </a:lnTo>
                  <a:lnTo>
                    <a:pt x="21504" y="79108"/>
                  </a:lnTo>
                  <a:lnTo>
                    <a:pt x="25755" y="78455"/>
                  </a:lnTo>
                  <a:lnTo>
                    <a:pt x="29541" y="77067"/>
                  </a:lnTo>
                  <a:lnTo>
                    <a:pt x="33017" y="75190"/>
                  </a:lnTo>
                  <a:lnTo>
                    <a:pt x="36288" y="72986"/>
                  </a:lnTo>
                  <a:lnTo>
                    <a:pt x="39420" y="71516"/>
                  </a:lnTo>
                  <a:lnTo>
                    <a:pt x="42461" y="70537"/>
                  </a:lnTo>
                  <a:lnTo>
                    <a:pt x="45441" y="69883"/>
                  </a:lnTo>
                  <a:lnTo>
                    <a:pt x="48379" y="69448"/>
                  </a:lnTo>
                  <a:lnTo>
                    <a:pt x="51292" y="69158"/>
                  </a:lnTo>
                  <a:lnTo>
                    <a:pt x="54185" y="68964"/>
                  </a:lnTo>
                  <a:lnTo>
                    <a:pt x="58020" y="68835"/>
                  </a:lnTo>
                  <a:lnTo>
                    <a:pt x="75321" y="68628"/>
                  </a:lnTo>
                  <a:lnTo>
                    <a:pt x="85690" y="6857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SMARTPenAnnotation245"/>
            <p:cNvSpPr/>
            <p:nvPr/>
          </p:nvSpPr>
          <p:spPr>
            <a:xfrm>
              <a:off x="7640955" y="3411854"/>
              <a:ext cx="51436" cy="154307"/>
            </a:xfrm>
            <a:custGeom>
              <a:avLst/>
              <a:gdLst/>
              <a:ahLst/>
              <a:cxnLst/>
              <a:rect l="0" t="0" r="0" b="0"/>
              <a:pathLst>
                <a:path w="51436" h="154307">
                  <a:moveTo>
                    <a:pt x="0" y="0"/>
                  </a:moveTo>
                  <a:lnTo>
                    <a:pt x="7381" y="0"/>
                  </a:lnTo>
                  <a:lnTo>
                    <a:pt x="7778" y="953"/>
                  </a:lnTo>
                  <a:lnTo>
                    <a:pt x="8219" y="4552"/>
                  </a:lnTo>
                  <a:lnTo>
                    <a:pt x="8468" y="7381"/>
                  </a:lnTo>
                  <a:lnTo>
                    <a:pt x="7550" y="8731"/>
                  </a:lnTo>
                  <a:lnTo>
                    <a:pt x="5985" y="10583"/>
                  </a:lnTo>
                  <a:lnTo>
                    <a:pt x="3990" y="12771"/>
                  </a:lnTo>
                  <a:lnTo>
                    <a:pt x="2660" y="15182"/>
                  </a:lnTo>
                  <a:lnTo>
                    <a:pt x="1773" y="17741"/>
                  </a:lnTo>
                  <a:lnTo>
                    <a:pt x="1182" y="20400"/>
                  </a:lnTo>
                  <a:lnTo>
                    <a:pt x="788" y="23125"/>
                  </a:lnTo>
                  <a:lnTo>
                    <a:pt x="525" y="25895"/>
                  </a:lnTo>
                  <a:lnTo>
                    <a:pt x="350" y="28693"/>
                  </a:lnTo>
                  <a:lnTo>
                    <a:pt x="1186" y="31511"/>
                  </a:lnTo>
                  <a:lnTo>
                    <a:pt x="2695" y="34343"/>
                  </a:lnTo>
                  <a:lnTo>
                    <a:pt x="4654" y="37183"/>
                  </a:lnTo>
                  <a:lnTo>
                    <a:pt x="5960" y="40981"/>
                  </a:lnTo>
                  <a:lnTo>
                    <a:pt x="6830" y="45419"/>
                  </a:lnTo>
                  <a:lnTo>
                    <a:pt x="7411" y="50281"/>
                  </a:lnTo>
                  <a:lnTo>
                    <a:pt x="8750" y="54476"/>
                  </a:lnTo>
                  <a:lnTo>
                    <a:pt x="10596" y="58225"/>
                  </a:lnTo>
                  <a:lnTo>
                    <a:pt x="12779" y="61677"/>
                  </a:lnTo>
                  <a:lnTo>
                    <a:pt x="14235" y="64931"/>
                  </a:lnTo>
                  <a:lnTo>
                    <a:pt x="15204" y="68052"/>
                  </a:lnTo>
                  <a:lnTo>
                    <a:pt x="15851" y="71086"/>
                  </a:lnTo>
                  <a:lnTo>
                    <a:pt x="17234" y="75013"/>
                  </a:lnTo>
                  <a:lnTo>
                    <a:pt x="19109" y="79537"/>
                  </a:lnTo>
                  <a:lnTo>
                    <a:pt x="21312" y="84457"/>
                  </a:lnTo>
                  <a:lnTo>
                    <a:pt x="23733" y="88690"/>
                  </a:lnTo>
                  <a:lnTo>
                    <a:pt x="26300" y="92465"/>
                  </a:lnTo>
                  <a:lnTo>
                    <a:pt x="28962" y="95933"/>
                  </a:lnTo>
                  <a:lnTo>
                    <a:pt x="30738" y="99198"/>
                  </a:lnTo>
                  <a:lnTo>
                    <a:pt x="31922" y="102327"/>
                  </a:lnTo>
                  <a:lnTo>
                    <a:pt x="32712" y="105366"/>
                  </a:lnTo>
                  <a:lnTo>
                    <a:pt x="34190" y="108344"/>
                  </a:lnTo>
                  <a:lnTo>
                    <a:pt x="36128" y="111282"/>
                  </a:lnTo>
                  <a:lnTo>
                    <a:pt x="38373" y="114193"/>
                  </a:lnTo>
                  <a:lnTo>
                    <a:pt x="39869" y="117087"/>
                  </a:lnTo>
                  <a:lnTo>
                    <a:pt x="40867" y="119968"/>
                  </a:lnTo>
                  <a:lnTo>
                    <a:pt x="41532" y="122841"/>
                  </a:lnTo>
                  <a:lnTo>
                    <a:pt x="41976" y="125709"/>
                  </a:lnTo>
                  <a:lnTo>
                    <a:pt x="42271" y="128574"/>
                  </a:lnTo>
                  <a:lnTo>
                    <a:pt x="42469" y="131436"/>
                  </a:lnTo>
                  <a:lnTo>
                    <a:pt x="42600" y="134297"/>
                  </a:lnTo>
                  <a:lnTo>
                    <a:pt x="42745" y="140015"/>
                  </a:lnTo>
                  <a:lnTo>
                    <a:pt x="43737" y="141921"/>
                  </a:lnTo>
                  <a:lnTo>
                    <a:pt x="45351" y="143192"/>
                  </a:lnTo>
                  <a:lnTo>
                    <a:pt x="47378" y="144039"/>
                  </a:lnTo>
                  <a:lnTo>
                    <a:pt x="48730" y="145556"/>
                  </a:lnTo>
                  <a:lnTo>
                    <a:pt x="49632" y="147520"/>
                  </a:lnTo>
                  <a:lnTo>
                    <a:pt x="51435" y="15430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SMARTPenAnnotation246"/>
            <p:cNvSpPr/>
            <p:nvPr/>
          </p:nvSpPr>
          <p:spPr>
            <a:xfrm>
              <a:off x="7623809" y="3395073"/>
              <a:ext cx="158329" cy="171088"/>
            </a:xfrm>
            <a:custGeom>
              <a:avLst/>
              <a:gdLst/>
              <a:ahLst/>
              <a:cxnLst/>
              <a:rect l="0" t="0" r="0" b="0"/>
              <a:pathLst>
                <a:path w="158329" h="171088">
                  <a:moveTo>
                    <a:pt x="0" y="25354"/>
                  </a:moveTo>
                  <a:lnTo>
                    <a:pt x="12772" y="12584"/>
                  </a:lnTo>
                  <a:lnTo>
                    <a:pt x="16134" y="11126"/>
                  </a:lnTo>
                  <a:lnTo>
                    <a:pt x="20282" y="10154"/>
                  </a:lnTo>
                  <a:lnTo>
                    <a:pt x="24951" y="9506"/>
                  </a:lnTo>
                  <a:lnTo>
                    <a:pt x="29017" y="9073"/>
                  </a:lnTo>
                  <a:lnTo>
                    <a:pt x="32680" y="8785"/>
                  </a:lnTo>
                  <a:lnTo>
                    <a:pt x="36074" y="8593"/>
                  </a:lnTo>
                  <a:lnTo>
                    <a:pt x="40242" y="7513"/>
                  </a:lnTo>
                  <a:lnTo>
                    <a:pt x="44926" y="5840"/>
                  </a:lnTo>
                  <a:lnTo>
                    <a:pt x="49954" y="3772"/>
                  </a:lnTo>
                  <a:lnTo>
                    <a:pt x="55210" y="2394"/>
                  </a:lnTo>
                  <a:lnTo>
                    <a:pt x="60620" y="1475"/>
                  </a:lnTo>
                  <a:lnTo>
                    <a:pt x="66130" y="862"/>
                  </a:lnTo>
                  <a:lnTo>
                    <a:pt x="71710" y="454"/>
                  </a:lnTo>
                  <a:lnTo>
                    <a:pt x="77334" y="181"/>
                  </a:lnTo>
                  <a:lnTo>
                    <a:pt x="82989" y="0"/>
                  </a:lnTo>
                  <a:lnTo>
                    <a:pt x="88664" y="831"/>
                  </a:lnTo>
                  <a:lnTo>
                    <a:pt x="94352" y="2338"/>
                  </a:lnTo>
                  <a:lnTo>
                    <a:pt x="100049" y="4295"/>
                  </a:lnTo>
                  <a:lnTo>
                    <a:pt x="104799" y="5600"/>
                  </a:lnTo>
                  <a:lnTo>
                    <a:pt x="108919" y="6470"/>
                  </a:lnTo>
                  <a:lnTo>
                    <a:pt x="112618" y="7049"/>
                  </a:lnTo>
                  <a:lnTo>
                    <a:pt x="116989" y="8389"/>
                  </a:lnTo>
                  <a:lnTo>
                    <a:pt x="121808" y="10234"/>
                  </a:lnTo>
                  <a:lnTo>
                    <a:pt x="126926" y="12416"/>
                  </a:lnTo>
                  <a:lnTo>
                    <a:pt x="131290" y="14824"/>
                  </a:lnTo>
                  <a:lnTo>
                    <a:pt x="135152" y="17381"/>
                  </a:lnTo>
                  <a:lnTo>
                    <a:pt x="138679" y="20039"/>
                  </a:lnTo>
                  <a:lnTo>
                    <a:pt x="141030" y="22763"/>
                  </a:lnTo>
                  <a:lnTo>
                    <a:pt x="142598" y="25532"/>
                  </a:lnTo>
                  <a:lnTo>
                    <a:pt x="143643" y="28330"/>
                  </a:lnTo>
                  <a:lnTo>
                    <a:pt x="145292" y="31148"/>
                  </a:lnTo>
                  <a:lnTo>
                    <a:pt x="147344" y="33980"/>
                  </a:lnTo>
                  <a:lnTo>
                    <a:pt x="149665" y="36819"/>
                  </a:lnTo>
                  <a:lnTo>
                    <a:pt x="152164" y="39665"/>
                  </a:lnTo>
                  <a:lnTo>
                    <a:pt x="154783" y="42515"/>
                  </a:lnTo>
                  <a:lnTo>
                    <a:pt x="157481" y="45367"/>
                  </a:lnTo>
                  <a:lnTo>
                    <a:pt x="158328" y="49174"/>
                  </a:lnTo>
                  <a:lnTo>
                    <a:pt x="157940" y="53616"/>
                  </a:lnTo>
                  <a:lnTo>
                    <a:pt x="156729" y="58483"/>
                  </a:lnTo>
                  <a:lnTo>
                    <a:pt x="155921" y="62680"/>
                  </a:lnTo>
                  <a:lnTo>
                    <a:pt x="155382" y="66431"/>
                  </a:lnTo>
                  <a:lnTo>
                    <a:pt x="155024" y="69884"/>
                  </a:lnTo>
                  <a:lnTo>
                    <a:pt x="153832" y="74090"/>
                  </a:lnTo>
                  <a:lnTo>
                    <a:pt x="152085" y="78800"/>
                  </a:lnTo>
                  <a:lnTo>
                    <a:pt x="149968" y="83845"/>
                  </a:lnTo>
                  <a:lnTo>
                    <a:pt x="147604" y="88160"/>
                  </a:lnTo>
                  <a:lnTo>
                    <a:pt x="145075" y="91990"/>
                  </a:lnTo>
                  <a:lnTo>
                    <a:pt x="142437" y="95496"/>
                  </a:lnTo>
                  <a:lnTo>
                    <a:pt x="139726" y="99738"/>
                  </a:lnTo>
                  <a:lnTo>
                    <a:pt x="136966" y="104471"/>
                  </a:lnTo>
                  <a:lnTo>
                    <a:pt x="134174" y="109531"/>
                  </a:lnTo>
                  <a:lnTo>
                    <a:pt x="131359" y="113857"/>
                  </a:lnTo>
                  <a:lnTo>
                    <a:pt x="128530" y="117693"/>
                  </a:lnTo>
                  <a:lnTo>
                    <a:pt x="125692" y="121204"/>
                  </a:lnTo>
                  <a:lnTo>
                    <a:pt x="122847" y="124496"/>
                  </a:lnTo>
                  <a:lnTo>
                    <a:pt x="119998" y="127644"/>
                  </a:lnTo>
                  <a:lnTo>
                    <a:pt x="117147" y="130695"/>
                  </a:lnTo>
                  <a:lnTo>
                    <a:pt x="113341" y="133681"/>
                  </a:lnTo>
                  <a:lnTo>
                    <a:pt x="108898" y="136624"/>
                  </a:lnTo>
                  <a:lnTo>
                    <a:pt x="104031" y="139539"/>
                  </a:lnTo>
                  <a:lnTo>
                    <a:pt x="99835" y="142435"/>
                  </a:lnTo>
                  <a:lnTo>
                    <a:pt x="96084" y="145318"/>
                  </a:lnTo>
                  <a:lnTo>
                    <a:pt x="92631" y="148193"/>
                  </a:lnTo>
                  <a:lnTo>
                    <a:pt x="89376" y="151062"/>
                  </a:lnTo>
                  <a:lnTo>
                    <a:pt x="83221" y="156789"/>
                  </a:lnTo>
                  <a:lnTo>
                    <a:pt x="79293" y="158698"/>
                  </a:lnTo>
                  <a:lnTo>
                    <a:pt x="74769" y="159970"/>
                  </a:lnTo>
                  <a:lnTo>
                    <a:pt x="69850" y="160818"/>
                  </a:lnTo>
                  <a:lnTo>
                    <a:pt x="66568" y="162336"/>
                  </a:lnTo>
                  <a:lnTo>
                    <a:pt x="64382" y="164300"/>
                  </a:lnTo>
                  <a:lnTo>
                    <a:pt x="62924" y="166562"/>
                  </a:lnTo>
                  <a:lnTo>
                    <a:pt x="61000" y="168070"/>
                  </a:lnTo>
                  <a:lnTo>
                    <a:pt x="58763" y="169076"/>
                  </a:lnTo>
                  <a:lnTo>
                    <a:pt x="51435" y="17108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SMARTPenAnnotation247"/>
            <p:cNvSpPr/>
            <p:nvPr/>
          </p:nvSpPr>
          <p:spPr>
            <a:xfrm>
              <a:off x="7829550" y="3394710"/>
              <a:ext cx="42863" cy="137161"/>
            </a:xfrm>
            <a:custGeom>
              <a:avLst/>
              <a:gdLst/>
              <a:ahLst/>
              <a:cxnLst/>
              <a:rect l="0" t="0" r="0" b="0"/>
              <a:pathLst>
                <a:path w="42863" h="137161">
                  <a:moveTo>
                    <a:pt x="0" y="0"/>
                  </a:moveTo>
                  <a:lnTo>
                    <a:pt x="4550" y="0"/>
                  </a:lnTo>
                  <a:lnTo>
                    <a:pt x="5891" y="952"/>
                  </a:lnTo>
                  <a:lnTo>
                    <a:pt x="6784" y="2540"/>
                  </a:lnTo>
                  <a:lnTo>
                    <a:pt x="7380" y="4551"/>
                  </a:lnTo>
                  <a:lnTo>
                    <a:pt x="8731" y="6844"/>
                  </a:lnTo>
                  <a:lnTo>
                    <a:pt x="10583" y="9325"/>
                  </a:lnTo>
                  <a:lnTo>
                    <a:pt x="12770" y="11932"/>
                  </a:lnTo>
                  <a:lnTo>
                    <a:pt x="15181" y="14622"/>
                  </a:lnTo>
                  <a:lnTo>
                    <a:pt x="20400" y="20151"/>
                  </a:lnTo>
                  <a:lnTo>
                    <a:pt x="21219" y="22959"/>
                  </a:lnTo>
                  <a:lnTo>
                    <a:pt x="20814" y="25783"/>
                  </a:lnTo>
                  <a:lnTo>
                    <a:pt x="19591" y="28619"/>
                  </a:lnTo>
                  <a:lnTo>
                    <a:pt x="19729" y="31461"/>
                  </a:lnTo>
                  <a:lnTo>
                    <a:pt x="20772" y="34309"/>
                  </a:lnTo>
                  <a:lnTo>
                    <a:pt x="22421" y="37160"/>
                  </a:lnTo>
                  <a:lnTo>
                    <a:pt x="23520" y="40966"/>
                  </a:lnTo>
                  <a:lnTo>
                    <a:pt x="24252" y="45408"/>
                  </a:lnTo>
                  <a:lnTo>
                    <a:pt x="24740" y="50274"/>
                  </a:lnTo>
                  <a:lnTo>
                    <a:pt x="26018" y="54471"/>
                  </a:lnTo>
                  <a:lnTo>
                    <a:pt x="27823" y="58221"/>
                  </a:lnTo>
                  <a:lnTo>
                    <a:pt x="29979" y="61674"/>
                  </a:lnTo>
                  <a:lnTo>
                    <a:pt x="31415" y="65881"/>
                  </a:lnTo>
                  <a:lnTo>
                    <a:pt x="32373" y="70590"/>
                  </a:lnTo>
                  <a:lnTo>
                    <a:pt x="33012" y="75635"/>
                  </a:lnTo>
                  <a:lnTo>
                    <a:pt x="33438" y="80903"/>
                  </a:lnTo>
                  <a:lnTo>
                    <a:pt x="33721" y="86320"/>
                  </a:lnTo>
                  <a:lnTo>
                    <a:pt x="34121" y="100506"/>
                  </a:lnTo>
                  <a:lnTo>
                    <a:pt x="34280" y="122734"/>
                  </a:lnTo>
                  <a:lnTo>
                    <a:pt x="34290" y="136655"/>
                  </a:lnTo>
                  <a:lnTo>
                    <a:pt x="35242" y="136823"/>
                  </a:lnTo>
                  <a:lnTo>
                    <a:pt x="36829" y="136935"/>
                  </a:lnTo>
                  <a:lnTo>
                    <a:pt x="42862" y="13716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SMARTPenAnnotation248"/>
            <p:cNvSpPr/>
            <p:nvPr/>
          </p:nvSpPr>
          <p:spPr>
            <a:xfrm>
              <a:off x="7829550" y="3386533"/>
              <a:ext cx="144421" cy="171055"/>
            </a:xfrm>
            <a:custGeom>
              <a:avLst/>
              <a:gdLst/>
              <a:ahLst/>
              <a:cxnLst/>
              <a:rect l="0" t="0" r="0" b="0"/>
              <a:pathLst>
                <a:path w="144421" h="171055">
                  <a:moveTo>
                    <a:pt x="0" y="33894"/>
                  </a:moveTo>
                  <a:lnTo>
                    <a:pt x="20151" y="13743"/>
                  </a:lnTo>
                  <a:lnTo>
                    <a:pt x="23911" y="11887"/>
                  </a:lnTo>
                  <a:lnTo>
                    <a:pt x="28323" y="10651"/>
                  </a:lnTo>
                  <a:lnTo>
                    <a:pt x="33170" y="9826"/>
                  </a:lnTo>
                  <a:lnTo>
                    <a:pt x="37352" y="8324"/>
                  </a:lnTo>
                  <a:lnTo>
                    <a:pt x="41095" y="6369"/>
                  </a:lnTo>
                  <a:lnTo>
                    <a:pt x="44542" y="4115"/>
                  </a:lnTo>
                  <a:lnTo>
                    <a:pt x="48744" y="2611"/>
                  </a:lnTo>
                  <a:lnTo>
                    <a:pt x="53451" y="1609"/>
                  </a:lnTo>
                  <a:lnTo>
                    <a:pt x="58494" y="941"/>
                  </a:lnTo>
                  <a:lnTo>
                    <a:pt x="63761" y="495"/>
                  </a:lnTo>
                  <a:lnTo>
                    <a:pt x="69177" y="198"/>
                  </a:lnTo>
                  <a:lnTo>
                    <a:pt x="74693" y="0"/>
                  </a:lnTo>
                  <a:lnTo>
                    <a:pt x="79323" y="821"/>
                  </a:lnTo>
                  <a:lnTo>
                    <a:pt x="83362" y="2320"/>
                  </a:lnTo>
                  <a:lnTo>
                    <a:pt x="92137" y="7020"/>
                  </a:lnTo>
                  <a:lnTo>
                    <a:pt x="95877" y="10203"/>
                  </a:lnTo>
                  <a:lnTo>
                    <a:pt x="98209" y="12385"/>
                  </a:lnTo>
                  <a:lnTo>
                    <a:pt x="99762" y="14792"/>
                  </a:lnTo>
                  <a:lnTo>
                    <a:pt x="101488" y="20007"/>
                  </a:lnTo>
                  <a:lnTo>
                    <a:pt x="100996" y="23684"/>
                  </a:lnTo>
                  <a:lnTo>
                    <a:pt x="99716" y="28039"/>
                  </a:lnTo>
                  <a:lnTo>
                    <a:pt x="95367" y="39617"/>
                  </a:lnTo>
                  <a:lnTo>
                    <a:pt x="94058" y="42472"/>
                  </a:lnTo>
                  <a:lnTo>
                    <a:pt x="90063" y="50724"/>
                  </a:lnTo>
                  <a:lnTo>
                    <a:pt x="88617" y="54639"/>
                  </a:lnTo>
                  <a:lnTo>
                    <a:pt x="87653" y="58202"/>
                  </a:lnTo>
                  <a:lnTo>
                    <a:pt x="87010" y="61529"/>
                  </a:lnTo>
                  <a:lnTo>
                    <a:pt x="85629" y="64700"/>
                  </a:lnTo>
                  <a:lnTo>
                    <a:pt x="83756" y="67766"/>
                  </a:lnTo>
                  <a:lnTo>
                    <a:pt x="81554" y="70763"/>
                  </a:lnTo>
                  <a:lnTo>
                    <a:pt x="79135" y="73713"/>
                  </a:lnTo>
                  <a:lnTo>
                    <a:pt x="76569" y="76633"/>
                  </a:lnTo>
                  <a:lnTo>
                    <a:pt x="70157" y="83611"/>
                  </a:lnTo>
                  <a:lnTo>
                    <a:pt x="68679" y="84184"/>
                  </a:lnTo>
                  <a:lnTo>
                    <a:pt x="64496" y="84820"/>
                  </a:lnTo>
                  <a:lnTo>
                    <a:pt x="60401" y="85284"/>
                  </a:lnTo>
                  <a:lnTo>
                    <a:pt x="64675" y="80765"/>
                  </a:lnTo>
                  <a:lnTo>
                    <a:pt x="72787" y="72558"/>
                  </a:lnTo>
                  <a:lnTo>
                    <a:pt x="76148" y="71100"/>
                  </a:lnTo>
                  <a:lnTo>
                    <a:pt x="80292" y="70128"/>
                  </a:lnTo>
                  <a:lnTo>
                    <a:pt x="84961" y="69480"/>
                  </a:lnTo>
                  <a:lnTo>
                    <a:pt x="89025" y="68096"/>
                  </a:lnTo>
                  <a:lnTo>
                    <a:pt x="92688" y="66220"/>
                  </a:lnTo>
                  <a:lnTo>
                    <a:pt x="96082" y="64017"/>
                  </a:lnTo>
                  <a:lnTo>
                    <a:pt x="100249" y="62549"/>
                  </a:lnTo>
                  <a:lnTo>
                    <a:pt x="104933" y="61570"/>
                  </a:lnTo>
                  <a:lnTo>
                    <a:pt x="109960" y="60917"/>
                  </a:lnTo>
                  <a:lnTo>
                    <a:pt x="114265" y="60482"/>
                  </a:lnTo>
                  <a:lnTo>
                    <a:pt x="118086" y="60192"/>
                  </a:lnTo>
                  <a:lnTo>
                    <a:pt x="126513" y="59726"/>
                  </a:lnTo>
                  <a:lnTo>
                    <a:pt x="130205" y="62203"/>
                  </a:lnTo>
                  <a:lnTo>
                    <a:pt x="132524" y="64196"/>
                  </a:lnTo>
                  <a:lnTo>
                    <a:pt x="134070" y="66478"/>
                  </a:lnTo>
                  <a:lnTo>
                    <a:pt x="135786" y="71553"/>
                  </a:lnTo>
                  <a:lnTo>
                    <a:pt x="137196" y="73288"/>
                  </a:lnTo>
                  <a:lnTo>
                    <a:pt x="139089" y="74444"/>
                  </a:lnTo>
                  <a:lnTo>
                    <a:pt x="141303" y="75215"/>
                  </a:lnTo>
                  <a:lnTo>
                    <a:pt x="142780" y="77634"/>
                  </a:lnTo>
                  <a:lnTo>
                    <a:pt x="143764" y="81151"/>
                  </a:lnTo>
                  <a:lnTo>
                    <a:pt x="144420" y="85401"/>
                  </a:lnTo>
                  <a:lnTo>
                    <a:pt x="143905" y="89187"/>
                  </a:lnTo>
                  <a:lnTo>
                    <a:pt x="142609" y="92664"/>
                  </a:lnTo>
                  <a:lnTo>
                    <a:pt x="140792" y="95934"/>
                  </a:lnTo>
                  <a:lnTo>
                    <a:pt x="138629" y="99067"/>
                  </a:lnTo>
                  <a:lnTo>
                    <a:pt x="136235" y="102107"/>
                  </a:lnTo>
                  <a:lnTo>
                    <a:pt x="133685" y="105087"/>
                  </a:lnTo>
                  <a:lnTo>
                    <a:pt x="131986" y="108978"/>
                  </a:lnTo>
                  <a:lnTo>
                    <a:pt x="130853" y="113478"/>
                  </a:lnTo>
                  <a:lnTo>
                    <a:pt x="130098" y="118383"/>
                  </a:lnTo>
                  <a:lnTo>
                    <a:pt x="128641" y="122605"/>
                  </a:lnTo>
                  <a:lnTo>
                    <a:pt x="126718" y="126372"/>
                  </a:lnTo>
                  <a:lnTo>
                    <a:pt x="124484" y="129836"/>
                  </a:lnTo>
                  <a:lnTo>
                    <a:pt x="121089" y="134050"/>
                  </a:lnTo>
                  <a:lnTo>
                    <a:pt x="116921" y="138765"/>
                  </a:lnTo>
                  <a:lnTo>
                    <a:pt x="108163" y="148131"/>
                  </a:lnTo>
                  <a:lnTo>
                    <a:pt x="101093" y="155469"/>
                  </a:lnTo>
                  <a:lnTo>
                    <a:pt x="97876" y="157806"/>
                  </a:lnTo>
                  <a:lnTo>
                    <a:pt x="94778" y="159365"/>
                  </a:lnTo>
                  <a:lnTo>
                    <a:pt x="91761" y="160404"/>
                  </a:lnTo>
                  <a:lnTo>
                    <a:pt x="88796" y="162049"/>
                  </a:lnTo>
                  <a:lnTo>
                    <a:pt x="85867" y="164098"/>
                  </a:lnTo>
                  <a:lnTo>
                    <a:pt x="82962" y="166417"/>
                  </a:lnTo>
                  <a:lnTo>
                    <a:pt x="80073" y="167963"/>
                  </a:lnTo>
                  <a:lnTo>
                    <a:pt x="77194" y="168993"/>
                  </a:lnTo>
                  <a:lnTo>
                    <a:pt x="74322" y="169680"/>
                  </a:lnTo>
                  <a:lnTo>
                    <a:pt x="71456" y="170138"/>
                  </a:lnTo>
                  <a:lnTo>
                    <a:pt x="68592" y="170444"/>
                  </a:lnTo>
                  <a:lnTo>
                    <a:pt x="65730" y="170647"/>
                  </a:lnTo>
                  <a:lnTo>
                    <a:pt x="62870" y="170783"/>
                  </a:lnTo>
                  <a:lnTo>
                    <a:pt x="51434" y="17105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SMARTPenAnnotation249"/>
            <p:cNvSpPr/>
            <p:nvPr/>
          </p:nvSpPr>
          <p:spPr>
            <a:xfrm>
              <a:off x="7640955" y="3266519"/>
              <a:ext cx="274321" cy="85329"/>
            </a:xfrm>
            <a:custGeom>
              <a:avLst/>
              <a:gdLst/>
              <a:ahLst/>
              <a:cxnLst/>
              <a:rect l="0" t="0" r="0" b="0"/>
              <a:pathLst>
                <a:path w="274321" h="85329">
                  <a:moveTo>
                    <a:pt x="0" y="85328"/>
                  </a:moveTo>
                  <a:lnTo>
                    <a:pt x="4551" y="85328"/>
                  </a:lnTo>
                  <a:lnTo>
                    <a:pt x="5891" y="84376"/>
                  </a:lnTo>
                  <a:lnTo>
                    <a:pt x="6785" y="82788"/>
                  </a:lnTo>
                  <a:lnTo>
                    <a:pt x="8219" y="77947"/>
                  </a:lnTo>
                  <a:lnTo>
                    <a:pt x="9289" y="76597"/>
                  </a:lnTo>
                  <a:lnTo>
                    <a:pt x="10955" y="74745"/>
                  </a:lnTo>
                  <a:lnTo>
                    <a:pt x="13018" y="72558"/>
                  </a:lnTo>
                  <a:lnTo>
                    <a:pt x="16299" y="71100"/>
                  </a:lnTo>
                  <a:lnTo>
                    <a:pt x="20391" y="70127"/>
                  </a:lnTo>
                  <a:lnTo>
                    <a:pt x="25024" y="69479"/>
                  </a:lnTo>
                  <a:lnTo>
                    <a:pt x="29065" y="68095"/>
                  </a:lnTo>
                  <a:lnTo>
                    <a:pt x="32712" y="66219"/>
                  </a:lnTo>
                  <a:lnTo>
                    <a:pt x="36095" y="64016"/>
                  </a:lnTo>
                  <a:lnTo>
                    <a:pt x="40255" y="61595"/>
                  </a:lnTo>
                  <a:lnTo>
                    <a:pt x="44934" y="59029"/>
                  </a:lnTo>
                  <a:lnTo>
                    <a:pt x="60621" y="50866"/>
                  </a:lnTo>
                  <a:lnTo>
                    <a:pt x="66131" y="48066"/>
                  </a:lnTo>
                  <a:lnTo>
                    <a:pt x="70758" y="45247"/>
                  </a:lnTo>
                  <a:lnTo>
                    <a:pt x="74794" y="42415"/>
                  </a:lnTo>
                  <a:lnTo>
                    <a:pt x="78438" y="39574"/>
                  </a:lnTo>
                  <a:lnTo>
                    <a:pt x="82772" y="36728"/>
                  </a:lnTo>
                  <a:lnTo>
                    <a:pt x="87566" y="33878"/>
                  </a:lnTo>
                  <a:lnTo>
                    <a:pt x="92667" y="31025"/>
                  </a:lnTo>
                  <a:lnTo>
                    <a:pt x="98926" y="28171"/>
                  </a:lnTo>
                  <a:lnTo>
                    <a:pt x="105955" y="25316"/>
                  </a:lnTo>
                  <a:lnTo>
                    <a:pt x="113499" y="22460"/>
                  </a:lnTo>
                  <a:lnTo>
                    <a:pt x="120434" y="19604"/>
                  </a:lnTo>
                  <a:lnTo>
                    <a:pt x="126961" y="16747"/>
                  </a:lnTo>
                  <a:lnTo>
                    <a:pt x="133218" y="13890"/>
                  </a:lnTo>
                  <a:lnTo>
                    <a:pt x="140247" y="11985"/>
                  </a:lnTo>
                  <a:lnTo>
                    <a:pt x="147790" y="10715"/>
                  </a:lnTo>
                  <a:lnTo>
                    <a:pt x="155677" y="9869"/>
                  </a:lnTo>
                  <a:lnTo>
                    <a:pt x="162839" y="8352"/>
                  </a:lnTo>
                  <a:lnTo>
                    <a:pt x="169520" y="6388"/>
                  </a:lnTo>
                  <a:lnTo>
                    <a:pt x="175878" y="4126"/>
                  </a:lnTo>
                  <a:lnTo>
                    <a:pt x="182022" y="2619"/>
                  </a:lnTo>
                  <a:lnTo>
                    <a:pt x="188022" y="1614"/>
                  </a:lnTo>
                  <a:lnTo>
                    <a:pt x="193928" y="943"/>
                  </a:lnTo>
                  <a:lnTo>
                    <a:pt x="199771" y="497"/>
                  </a:lnTo>
                  <a:lnTo>
                    <a:pt x="205570" y="199"/>
                  </a:lnTo>
                  <a:lnTo>
                    <a:pt x="211342" y="0"/>
                  </a:lnTo>
                  <a:lnTo>
                    <a:pt x="216142" y="820"/>
                  </a:lnTo>
                  <a:lnTo>
                    <a:pt x="220295" y="2320"/>
                  </a:lnTo>
                  <a:lnTo>
                    <a:pt x="224015" y="4272"/>
                  </a:lnTo>
                  <a:lnTo>
                    <a:pt x="228401" y="5573"/>
                  </a:lnTo>
                  <a:lnTo>
                    <a:pt x="233230" y="6440"/>
                  </a:lnTo>
                  <a:lnTo>
                    <a:pt x="238354" y="7019"/>
                  </a:lnTo>
                  <a:lnTo>
                    <a:pt x="242722" y="8357"/>
                  </a:lnTo>
                  <a:lnTo>
                    <a:pt x="246588" y="10201"/>
                  </a:lnTo>
                  <a:lnTo>
                    <a:pt x="250116" y="12383"/>
                  </a:lnTo>
                  <a:lnTo>
                    <a:pt x="253422" y="14791"/>
                  </a:lnTo>
                  <a:lnTo>
                    <a:pt x="256578" y="17348"/>
                  </a:lnTo>
                  <a:lnTo>
                    <a:pt x="263936" y="23746"/>
                  </a:lnTo>
                  <a:lnTo>
                    <a:pt x="267482" y="27161"/>
                  </a:lnTo>
                  <a:lnTo>
                    <a:pt x="269761" y="29405"/>
                  </a:lnTo>
                  <a:lnTo>
                    <a:pt x="271281" y="31854"/>
                  </a:lnTo>
                  <a:lnTo>
                    <a:pt x="272293" y="34438"/>
                  </a:lnTo>
                  <a:lnTo>
                    <a:pt x="272968" y="37114"/>
                  </a:lnTo>
                  <a:lnTo>
                    <a:pt x="273420" y="39850"/>
                  </a:lnTo>
                  <a:lnTo>
                    <a:pt x="273719" y="42627"/>
                  </a:lnTo>
                  <a:lnTo>
                    <a:pt x="274320" y="5103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SMARTPenAnnotation250"/>
            <p:cNvSpPr/>
            <p:nvPr/>
          </p:nvSpPr>
          <p:spPr>
            <a:xfrm>
              <a:off x="8095297" y="3360420"/>
              <a:ext cx="17146" cy="137160"/>
            </a:xfrm>
            <a:custGeom>
              <a:avLst/>
              <a:gdLst/>
              <a:ahLst/>
              <a:cxnLst/>
              <a:rect l="0" t="0" r="0" b="0"/>
              <a:pathLst>
                <a:path w="17146" h="137160">
                  <a:moveTo>
                    <a:pt x="0" y="0"/>
                  </a:moveTo>
                  <a:lnTo>
                    <a:pt x="7382" y="7381"/>
                  </a:lnTo>
                  <a:lnTo>
                    <a:pt x="7778" y="8730"/>
                  </a:lnTo>
                  <a:lnTo>
                    <a:pt x="8219" y="12770"/>
                  </a:lnTo>
                  <a:lnTo>
                    <a:pt x="8337" y="15181"/>
                  </a:lnTo>
                  <a:lnTo>
                    <a:pt x="8468" y="20399"/>
                  </a:lnTo>
                  <a:lnTo>
                    <a:pt x="9456" y="23125"/>
                  </a:lnTo>
                  <a:lnTo>
                    <a:pt x="11066" y="25894"/>
                  </a:lnTo>
                  <a:lnTo>
                    <a:pt x="13092" y="28692"/>
                  </a:lnTo>
                  <a:lnTo>
                    <a:pt x="14443" y="32463"/>
                  </a:lnTo>
                  <a:lnTo>
                    <a:pt x="15344" y="36882"/>
                  </a:lnTo>
                  <a:lnTo>
                    <a:pt x="15945" y="41733"/>
                  </a:lnTo>
                  <a:lnTo>
                    <a:pt x="16345" y="45919"/>
                  </a:lnTo>
                  <a:lnTo>
                    <a:pt x="16611" y="49663"/>
                  </a:lnTo>
                  <a:lnTo>
                    <a:pt x="16790" y="53111"/>
                  </a:lnTo>
                  <a:lnTo>
                    <a:pt x="15955" y="56362"/>
                  </a:lnTo>
                  <a:lnTo>
                    <a:pt x="14447" y="59482"/>
                  </a:lnTo>
                  <a:lnTo>
                    <a:pt x="12488" y="62515"/>
                  </a:lnTo>
                  <a:lnTo>
                    <a:pt x="11184" y="66441"/>
                  </a:lnTo>
                  <a:lnTo>
                    <a:pt x="10312" y="70964"/>
                  </a:lnTo>
                  <a:lnTo>
                    <a:pt x="9733" y="75884"/>
                  </a:lnTo>
                  <a:lnTo>
                    <a:pt x="9346" y="80117"/>
                  </a:lnTo>
                  <a:lnTo>
                    <a:pt x="9088" y="83891"/>
                  </a:lnTo>
                  <a:lnTo>
                    <a:pt x="8916" y="87360"/>
                  </a:lnTo>
                  <a:lnTo>
                    <a:pt x="8726" y="93754"/>
                  </a:lnTo>
                  <a:lnTo>
                    <a:pt x="8592" y="108513"/>
                  </a:lnTo>
                  <a:lnTo>
                    <a:pt x="8575" y="122863"/>
                  </a:lnTo>
                  <a:lnTo>
                    <a:pt x="9527" y="124771"/>
                  </a:lnTo>
                  <a:lnTo>
                    <a:pt x="11115" y="126043"/>
                  </a:lnTo>
                  <a:lnTo>
                    <a:pt x="13125" y="126891"/>
                  </a:lnTo>
                  <a:lnTo>
                    <a:pt x="14464" y="128409"/>
                  </a:lnTo>
                  <a:lnTo>
                    <a:pt x="15358" y="130373"/>
                  </a:lnTo>
                  <a:lnTo>
                    <a:pt x="17145" y="13715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SMARTPenAnnotation251"/>
            <p:cNvSpPr/>
            <p:nvPr/>
          </p:nvSpPr>
          <p:spPr>
            <a:xfrm>
              <a:off x="8035290" y="3394710"/>
              <a:ext cx="171451" cy="34291"/>
            </a:xfrm>
            <a:custGeom>
              <a:avLst/>
              <a:gdLst/>
              <a:ahLst/>
              <a:cxnLst/>
              <a:rect l="0" t="0" r="0" b="0"/>
              <a:pathLst>
                <a:path w="171451" h="34291">
                  <a:moveTo>
                    <a:pt x="0" y="34290"/>
                  </a:moveTo>
                  <a:lnTo>
                    <a:pt x="4551" y="29739"/>
                  </a:lnTo>
                  <a:lnTo>
                    <a:pt x="6843" y="28398"/>
                  </a:lnTo>
                  <a:lnTo>
                    <a:pt x="9325" y="27504"/>
                  </a:lnTo>
                  <a:lnTo>
                    <a:pt x="14621" y="26512"/>
                  </a:lnTo>
                  <a:lnTo>
                    <a:pt x="17368" y="26247"/>
                  </a:lnTo>
                  <a:lnTo>
                    <a:pt x="20151" y="26070"/>
                  </a:lnTo>
                  <a:lnTo>
                    <a:pt x="23911" y="25000"/>
                  </a:lnTo>
                  <a:lnTo>
                    <a:pt x="28324" y="23334"/>
                  </a:lnTo>
                  <a:lnTo>
                    <a:pt x="33170" y="21271"/>
                  </a:lnTo>
                  <a:lnTo>
                    <a:pt x="38306" y="19895"/>
                  </a:lnTo>
                  <a:lnTo>
                    <a:pt x="43634" y="18978"/>
                  </a:lnTo>
                  <a:lnTo>
                    <a:pt x="49091" y="18367"/>
                  </a:lnTo>
                  <a:lnTo>
                    <a:pt x="54636" y="17007"/>
                  </a:lnTo>
                  <a:lnTo>
                    <a:pt x="60236" y="15148"/>
                  </a:lnTo>
                  <a:lnTo>
                    <a:pt x="65875" y="12956"/>
                  </a:lnTo>
                  <a:lnTo>
                    <a:pt x="71539" y="11495"/>
                  </a:lnTo>
                  <a:lnTo>
                    <a:pt x="77220" y="10520"/>
                  </a:lnTo>
                  <a:lnTo>
                    <a:pt x="82912" y="9871"/>
                  </a:lnTo>
                  <a:lnTo>
                    <a:pt x="88613" y="8486"/>
                  </a:lnTo>
                  <a:lnTo>
                    <a:pt x="94317" y="6609"/>
                  </a:lnTo>
                  <a:lnTo>
                    <a:pt x="100025" y="4406"/>
                  </a:lnTo>
                  <a:lnTo>
                    <a:pt x="105736" y="2937"/>
                  </a:lnTo>
                  <a:lnTo>
                    <a:pt x="111449" y="1958"/>
                  </a:lnTo>
                  <a:lnTo>
                    <a:pt x="117162" y="1305"/>
                  </a:lnTo>
                  <a:lnTo>
                    <a:pt x="121922" y="870"/>
                  </a:lnTo>
                  <a:lnTo>
                    <a:pt x="126049" y="580"/>
                  </a:lnTo>
                  <a:lnTo>
                    <a:pt x="129753" y="387"/>
                  </a:lnTo>
                  <a:lnTo>
                    <a:pt x="138948" y="172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SMARTPenAnnotation252"/>
            <p:cNvSpPr/>
            <p:nvPr/>
          </p:nvSpPr>
          <p:spPr>
            <a:xfrm>
              <a:off x="7932419" y="3583304"/>
              <a:ext cx="34291" cy="120017"/>
            </a:xfrm>
            <a:custGeom>
              <a:avLst/>
              <a:gdLst/>
              <a:ahLst/>
              <a:cxnLst/>
              <a:rect l="0" t="0" r="0" b="0"/>
              <a:pathLst>
                <a:path w="34291" h="120017">
                  <a:moveTo>
                    <a:pt x="0" y="0"/>
                  </a:moveTo>
                  <a:lnTo>
                    <a:pt x="0" y="12771"/>
                  </a:lnTo>
                  <a:lnTo>
                    <a:pt x="953" y="15182"/>
                  </a:lnTo>
                  <a:lnTo>
                    <a:pt x="2540" y="17741"/>
                  </a:lnTo>
                  <a:lnTo>
                    <a:pt x="4552" y="20400"/>
                  </a:lnTo>
                  <a:lnTo>
                    <a:pt x="5892" y="23125"/>
                  </a:lnTo>
                  <a:lnTo>
                    <a:pt x="6786" y="25895"/>
                  </a:lnTo>
                  <a:lnTo>
                    <a:pt x="8221" y="32632"/>
                  </a:lnTo>
                  <a:lnTo>
                    <a:pt x="8338" y="35090"/>
                  </a:lnTo>
                  <a:lnTo>
                    <a:pt x="8469" y="42901"/>
                  </a:lnTo>
                  <a:lnTo>
                    <a:pt x="9456" y="46698"/>
                  </a:lnTo>
                  <a:lnTo>
                    <a:pt x="11067" y="50183"/>
                  </a:lnTo>
                  <a:lnTo>
                    <a:pt x="13092" y="53458"/>
                  </a:lnTo>
                  <a:lnTo>
                    <a:pt x="14443" y="56593"/>
                  </a:lnTo>
                  <a:lnTo>
                    <a:pt x="15344" y="59637"/>
                  </a:lnTo>
                  <a:lnTo>
                    <a:pt x="15945" y="62618"/>
                  </a:lnTo>
                  <a:lnTo>
                    <a:pt x="17298" y="65558"/>
                  </a:lnTo>
                  <a:lnTo>
                    <a:pt x="19152" y="68471"/>
                  </a:lnTo>
                  <a:lnTo>
                    <a:pt x="21341" y="71365"/>
                  </a:lnTo>
                  <a:lnTo>
                    <a:pt x="22800" y="74247"/>
                  </a:lnTo>
                  <a:lnTo>
                    <a:pt x="23772" y="77121"/>
                  </a:lnTo>
                  <a:lnTo>
                    <a:pt x="24421" y="79989"/>
                  </a:lnTo>
                  <a:lnTo>
                    <a:pt x="24854" y="82854"/>
                  </a:lnTo>
                  <a:lnTo>
                    <a:pt x="25141" y="85716"/>
                  </a:lnTo>
                  <a:lnTo>
                    <a:pt x="25334" y="88577"/>
                  </a:lnTo>
                  <a:lnTo>
                    <a:pt x="25463" y="91436"/>
                  </a:lnTo>
                  <a:lnTo>
                    <a:pt x="25605" y="97154"/>
                  </a:lnTo>
                  <a:lnTo>
                    <a:pt x="26595" y="100012"/>
                  </a:lnTo>
                  <a:lnTo>
                    <a:pt x="28208" y="102870"/>
                  </a:lnTo>
                  <a:lnTo>
                    <a:pt x="33089" y="109750"/>
                  </a:lnTo>
                  <a:lnTo>
                    <a:pt x="33757" y="113230"/>
                  </a:lnTo>
                  <a:lnTo>
                    <a:pt x="34290" y="12001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SMARTPenAnnotation253"/>
            <p:cNvSpPr/>
            <p:nvPr/>
          </p:nvSpPr>
          <p:spPr>
            <a:xfrm>
              <a:off x="7872517" y="3720465"/>
              <a:ext cx="128484" cy="25718"/>
            </a:xfrm>
            <a:custGeom>
              <a:avLst/>
              <a:gdLst/>
              <a:ahLst/>
              <a:cxnLst/>
              <a:rect l="0" t="0" r="0" b="0"/>
              <a:pathLst>
                <a:path w="128484" h="25718">
                  <a:moveTo>
                    <a:pt x="8467" y="25717"/>
                  </a:moveTo>
                  <a:lnTo>
                    <a:pt x="0" y="25717"/>
                  </a:lnTo>
                  <a:lnTo>
                    <a:pt x="4478" y="25717"/>
                  </a:lnTo>
                  <a:lnTo>
                    <a:pt x="6760" y="24764"/>
                  </a:lnTo>
                  <a:lnTo>
                    <a:pt x="9235" y="23177"/>
                  </a:lnTo>
                  <a:lnTo>
                    <a:pt x="11836" y="21166"/>
                  </a:lnTo>
                  <a:lnTo>
                    <a:pt x="15475" y="19826"/>
                  </a:lnTo>
                  <a:lnTo>
                    <a:pt x="19807" y="18932"/>
                  </a:lnTo>
                  <a:lnTo>
                    <a:pt x="24600" y="18336"/>
                  </a:lnTo>
                  <a:lnTo>
                    <a:pt x="28748" y="17939"/>
                  </a:lnTo>
                  <a:lnTo>
                    <a:pt x="32464" y="17674"/>
                  </a:lnTo>
                  <a:lnTo>
                    <a:pt x="35896" y="17497"/>
                  </a:lnTo>
                  <a:lnTo>
                    <a:pt x="40088" y="16427"/>
                  </a:lnTo>
                  <a:lnTo>
                    <a:pt x="44788" y="14762"/>
                  </a:lnTo>
                  <a:lnTo>
                    <a:pt x="49826" y="12698"/>
                  </a:lnTo>
                  <a:lnTo>
                    <a:pt x="55090" y="11323"/>
                  </a:lnTo>
                  <a:lnTo>
                    <a:pt x="60504" y="10406"/>
                  </a:lnTo>
                  <a:lnTo>
                    <a:pt x="66019" y="9794"/>
                  </a:lnTo>
                  <a:lnTo>
                    <a:pt x="70647" y="9387"/>
                  </a:lnTo>
                  <a:lnTo>
                    <a:pt x="74686" y="9115"/>
                  </a:lnTo>
                  <a:lnTo>
                    <a:pt x="78331" y="8934"/>
                  </a:lnTo>
                  <a:lnTo>
                    <a:pt x="87461" y="8733"/>
                  </a:lnTo>
                  <a:lnTo>
                    <a:pt x="92562" y="8680"/>
                  </a:lnTo>
                  <a:lnTo>
                    <a:pt x="96915" y="7691"/>
                  </a:lnTo>
                  <a:lnTo>
                    <a:pt x="100770" y="6080"/>
                  </a:lnTo>
                  <a:lnTo>
                    <a:pt x="104293" y="4053"/>
                  </a:lnTo>
                  <a:lnTo>
                    <a:pt x="107593" y="2702"/>
                  </a:lnTo>
                  <a:lnTo>
                    <a:pt x="110746" y="1801"/>
                  </a:lnTo>
                  <a:lnTo>
                    <a:pt x="113801" y="1201"/>
                  </a:lnTo>
                  <a:lnTo>
                    <a:pt x="116790" y="800"/>
                  </a:lnTo>
                  <a:lnTo>
                    <a:pt x="119735" y="533"/>
                  </a:lnTo>
                  <a:lnTo>
                    <a:pt x="12848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SMARTPenAnnotation254"/>
            <p:cNvSpPr/>
            <p:nvPr/>
          </p:nvSpPr>
          <p:spPr>
            <a:xfrm>
              <a:off x="7898130" y="3814763"/>
              <a:ext cx="102871" cy="85620"/>
            </a:xfrm>
            <a:custGeom>
              <a:avLst/>
              <a:gdLst/>
              <a:ahLst/>
              <a:cxnLst/>
              <a:rect l="0" t="0" r="0" b="0"/>
              <a:pathLst>
                <a:path w="102871" h="85620">
                  <a:moveTo>
                    <a:pt x="0" y="8572"/>
                  </a:moveTo>
                  <a:lnTo>
                    <a:pt x="8219" y="8572"/>
                  </a:lnTo>
                  <a:lnTo>
                    <a:pt x="10956" y="6032"/>
                  </a:lnTo>
                  <a:lnTo>
                    <a:pt x="13018" y="4021"/>
                  </a:lnTo>
                  <a:lnTo>
                    <a:pt x="15347" y="2680"/>
                  </a:lnTo>
                  <a:lnTo>
                    <a:pt x="17851" y="1786"/>
                  </a:lnTo>
                  <a:lnTo>
                    <a:pt x="20473" y="1191"/>
                  </a:lnTo>
                  <a:lnTo>
                    <a:pt x="23173" y="794"/>
                  </a:lnTo>
                  <a:lnTo>
                    <a:pt x="25926" y="529"/>
                  </a:lnTo>
                  <a:lnTo>
                    <a:pt x="28714" y="352"/>
                  </a:lnTo>
                  <a:lnTo>
                    <a:pt x="34351" y="156"/>
                  </a:lnTo>
                  <a:lnTo>
                    <a:pt x="45420" y="46"/>
                  </a:lnTo>
                  <a:lnTo>
                    <a:pt x="75354" y="0"/>
                  </a:lnTo>
                  <a:lnTo>
                    <a:pt x="76906" y="952"/>
                  </a:lnTo>
                  <a:lnTo>
                    <a:pt x="78893" y="2540"/>
                  </a:lnTo>
                  <a:lnTo>
                    <a:pt x="84375" y="7380"/>
                  </a:lnTo>
                  <a:lnTo>
                    <a:pt x="84825" y="8730"/>
                  </a:lnTo>
                  <a:lnTo>
                    <a:pt x="85125" y="10582"/>
                  </a:lnTo>
                  <a:lnTo>
                    <a:pt x="85325" y="12770"/>
                  </a:lnTo>
                  <a:lnTo>
                    <a:pt x="84506" y="15180"/>
                  </a:lnTo>
                  <a:lnTo>
                    <a:pt x="83007" y="17740"/>
                  </a:lnTo>
                  <a:lnTo>
                    <a:pt x="81055" y="20399"/>
                  </a:lnTo>
                  <a:lnTo>
                    <a:pt x="79755" y="23124"/>
                  </a:lnTo>
                  <a:lnTo>
                    <a:pt x="78887" y="25893"/>
                  </a:lnTo>
                  <a:lnTo>
                    <a:pt x="78308" y="28692"/>
                  </a:lnTo>
                  <a:lnTo>
                    <a:pt x="76971" y="31510"/>
                  </a:lnTo>
                  <a:lnTo>
                    <a:pt x="75126" y="34341"/>
                  </a:lnTo>
                  <a:lnTo>
                    <a:pt x="72944" y="37182"/>
                  </a:lnTo>
                  <a:lnTo>
                    <a:pt x="70537" y="40027"/>
                  </a:lnTo>
                  <a:lnTo>
                    <a:pt x="67979" y="42877"/>
                  </a:lnTo>
                  <a:lnTo>
                    <a:pt x="65322" y="45730"/>
                  </a:lnTo>
                  <a:lnTo>
                    <a:pt x="63550" y="48584"/>
                  </a:lnTo>
                  <a:lnTo>
                    <a:pt x="62370" y="51439"/>
                  </a:lnTo>
                  <a:lnTo>
                    <a:pt x="61582" y="54295"/>
                  </a:lnTo>
                  <a:lnTo>
                    <a:pt x="60105" y="57151"/>
                  </a:lnTo>
                  <a:lnTo>
                    <a:pt x="58168" y="60008"/>
                  </a:lnTo>
                  <a:lnTo>
                    <a:pt x="55923" y="62865"/>
                  </a:lnTo>
                  <a:lnTo>
                    <a:pt x="53474" y="64770"/>
                  </a:lnTo>
                  <a:lnTo>
                    <a:pt x="50889" y="66040"/>
                  </a:lnTo>
                  <a:lnTo>
                    <a:pt x="48214" y="66886"/>
                  </a:lnTo>
                  <a:lnTo>
                    <a:pt x="46430" y="68403"/>
                  </a:lnTo>
                  <a:lnTo>
                    <a:pt x="45240" y="70367"/>
                  </a:lnTo>
                  <a:lnTo>
                    <a:pt x="42875" y="77117"/>
                  </a:lnTo>
                  <a:lnTo>
                    <a:pt x="42863" y="84529"/>
                  </a:lnTo>
                  <a:lnTo>
                    <a:pt x="43815" y="84928"/>
                  </a:lnTo>
                  <a:lnTo>
                    <a:pt x="45402" y="85193"/>
                  </a:lnTo>
                  <a:lnTo>
                    <a:pt x="47413" y="85370"/>
                  </a:lnTo>
                  <a:lnTo>
                    <a:pt x="49706" y="85488"/>
                  </a:lnTo>
                  <a:lnTo>
                    <a:pt x="54793" y="85619"/>
                  </a:lnTo>
                  <a:lnTo>
                    <a:pt x="57484" y="84702"/>
                  </a:lnTo>
                  <a:lnTo>
                    <a:pt x="60230" y="83137"/>
                  </a:lnTo>
                  <a:lnTo>
                    <a:pt x="63014" y="81142"/>
                  </a:lnTo>
                  <a:lnTo>
                    <a:pt x="66773" y="79812"/>
                  </a:lnTo>
                  <a:lnTo>
                    <a:pt x="71186" y="78925"/>
                  </a:lnTo>
                  <a:lnTo>
                    <a:pt x="76032" y="78334"/>
                  </a:lnTo>
                  <a:lnTo>
                    <a:pt x="80215" y="77940"/>
                  </a:lnTo>
                  <a:lnTo>
                    <a:pt x="83957" y="77677"/>
                  </a:lnTo>
                  <a:lnTo>
                    <a:pt x="87404" y="77502"/>
                  </a:lnTo>
                  <a:lnTo>
                    <a:pt x="93774" y="77307"/>
                  </a:lnTo>
                  <a:lnTo>
                    <a:pt x="102870" y="7715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SMARTPenAnnotation255"/>
            <p:cNvSpPr/>
            <p:nvPr/>
          </p:nvSpPr>
          <p:spPr>
            <a:xfrm>
              <a:off x="8129692" y="3703358"/>
              <a:ext cx="111339" cy="171413"/>
            </a:xfrm>
            <a:custGeom>
              <a:avLst/>
              <a:gdLst/>
              <a:ahLst/>
              <a:cxnLst/>
              <a:rect l="0" t="0" r="0" b="0"/>
              <a:pathLst>
                <a:path w="111339" h="171413">
                  <a:moveTo>
                    <a:pt x="25613" y="171412"/>
                  </a:moveTo>
                  <a:lnTo>
                    <a:pt x="17394" y="163192"/>
                  </a:lnTo>
                  <a:lnTo>
                    <a:pt x="14657" y="162996"/>
                  </a:lnTo>
                  <a:lnTo>
                    <a:pt x="12593" y="162944"/>
                  </a:lnTo>
                  <a:lnTo>
                    <a:pt x="11218" y="161956"/>
                  </a:lnTo>
                  <a:lnTo>
                    <a:pt x="10302" y="160346"/>
                  </a:lnTo>
                  <a:lnTo>
                    <a:pt x="8829" y="155467"/>
                  </a:lnTo>
                  <a:lnTo>
                    <a:pt x="8629" y="152260"/>
                  </a:lnTo>
                  <a:lnTo>
                    <a:pt x="8575" y="150072"/>
                  </a:lnTo>
                  <a:lnTo>
                    <a:pt x="7587" y="148612"/>
                  </a:lnTo>
                  <a:lnTo>
                    <a:pt x="5975" y="147640"/>
                  </a:lnTo>
                  <a:lnTo>
                    <a:pt x="3949" y="146991"/>
                  </a:lnTo>
                  <a:lnTo>
                    <a:pt x="2598" y="144654"/>
                  </a:lnTo>
                  <a:lnTo>
                    <a:pt x="1697" y="141191"/>
                  </a:lnTo>
                  <a:lnTo>
                    <a:pt x="1096" y="136977"/>
                  </a:lnTo>
                  <a:lnTo>
                    <a:pt x="696" y="133215"/>
                  </a:lnTo>
                  <a:lnTo>
                    <a:pt x="429" y="129755"/>
                  </a:lnTo>
                  <a:lnTo>
                    <a:pt x="251" y="126495"/>
                  </a:lnTo>
                  <a:lnTo>
                    <a:pt x="53" y="117794"/>
                  </a:lnTo>
                  <a:lnTo>
                    <a:pt x="0" y="112807"/>
                  </a:lnTo>
                  <a:lnTo>
                    <a:pt x="917" y="107576"/>
                  </a:lnTo>
                  <a:lnTo>
                    <a:pt x="2482" y="102185"/>
                  </a:lnTo>
                  <a:lnTo>
                    <a:pt x="4478" y="96686"/>
                  </a:lnTo>
                  <a:lnTo>
                    <a:pt x="5808" y="91114"/>
                  </a:lnTo>
                  <a:lnTo>
                    <a:pt x="6694" y="85495"/>
                  </a:lnTo>
                  <a:lnTo>
                    <a:pt x="7285" y="79844"/>
                  </a:lnTo>
                  <a:lnTo>
                    <a:pt x="8632" y="74171"/>
                  </a:lnTo>
                  <a:lnTo>
                    <a:pt x="10482" y="68485"/>
                  </a:lnTo>
                  <a:lnTo>
                    <a:pt x="12668" y="62789"/>
                  </a:lnTo>
                  <a:lnTo>
                    <a:pt x="14126" y="57086"/>
                  </a:lnTo>
                  <a:lnTo>
                    <a:pt x="15096" y="51380"/>
                  </a:lnTo>
                  <a:lnTo>
                    <a:pt x="15744" y="45670"/>
                  </a:lnTo>
                  <a:lnTo>
                    <a:pt x="17129" y="40912"/>
                  </a:lnTo>
                  <a:lnTo>
                    <a:pt x="19004" y="36786"/>
                  </a:lnTo>
                  <a:lnTo>
                    <a:pt x="21207" y="33084"/>
                  </a:lnTo>
                  <a:lnTo>
                    <a:pt x="23628" y="28711"/>
                  </a:lnTo>
                  <a:lnTo>
                    <a:pt x="28858" y="18771"/>
                  </a:lnTo>
                  <a:lnTo>
                    <a:pt x="31587" y="15359"/>
                  </a:lnTo>
                  <a:lnTo>
                    <a:pt x="34358" y="13084"/>
                  </a:lnTo>
                  <a:lnTo>
                    <a:pt x="37158" y="11567"/>
                  </a:lnTo>
                  <a:lnTo>
                    <a:pt x="39025" y="9604"/>
                  </a:lnTo>
                  <a:lnTo>
                    <a:pt x="40269" y="7342"/>
                  </a:lnTo>
                  <a:lnTo>
                    <a:pt x="41099" y="4882"/>
                  </a:lnTo>
                  <a:lnTo>
                    <a:pt x="42604" y="3242"/>
                  </a:lnTo>
                  <a:lnTo>
                    <a:pt x="44560" y="2148"/>
                  </a:lnTo>
                  <a:lnTo>
                    <a:pt x="49993" y="393"/>
                  </a:lnTo>
                  <a:lnTo>
                    <a:pt x="53276" y="153"/>
                  </a:lnTo>
                  <a:lnTo>
                    <a:pt x="57910" y="47"/>
                  </a:lnTo>
                  <a:lnTo>
                    <a:pt x="63145" y="0"/>
                  </a:lnTo>
                  <a:lnTo>
                    <a:pt x="64921" y="939"/>
                  </a:lnTo>
                  <a:lnTo>
                    <a:pt x="66106" y="2518"/>
                  </a:lnTo>
                  <a:lnTo>
                    <a:pt x="66896" y="4524"/>
                  </a:lnTo>
                  <a:lnTo>
                    <a:pt x="70314" y="9292"/>
                  </a:lnTo>
                  <a:lnTo>
                    <a:pt x="72558" y="11897"/>
                  </a:lnTo>
                  <a:lnTo>
                    <a:pt x="74055" y="14586"/>
                  </a:lnTo>
                  <a:lnTo>
                    <a:pt x="75052" y="17331"/>
                  </a:lnTo>
                  <a:lnTo>
                    <a:pt x="75718" y="20114"/>
                  </a:lnTo>
                  <a:lnTo>
                    <a:pt x="77114" y="22921"/>
                  </a:lnTo>
                  <a:lnTo>
                    <a:pt x="78996" y="25746"/>
                  </a:lnTo>
                  <a:lnTo>
                    <a:pt x="81204" y="28581"/>
                  </a:lnTo>
                  <a:lnTo>
                    <a:pt x="82676" y="32376"/>
                  </a:lnTo>
                  <a:lnTo>
                    <a:pt x="83658" y="36811"/>
                  </a:lnTo>
                  <a:lnTo>
                    <a:pt x="84312" y="41673"/>
                  </a:lnTo>
                  <a:lnTo>
                    <a:pt x="84747" y="45867"/>
                  </a:lnTo>
                  <a:lnTo>
                    <a:pt x="85038" y="49615"/>
                  </a:lnTo>
                  <a:lnTo>
                    <a:pt x="85233" y="53066"/>
                  </a:lnTo>
                  <a:lnTo>
                    <a:pt x="86314" y="57272"/>
                  </a:lnTo>
                  <a:lnTo>
                    <a:pt x="87988" y="61981"/>
                  </a:lnTo>
                  <a:lnTo>
                    <a:pt x="90056" y="67026"/>
                  </a:lnTo>
                  <a:lnTo>
                    <a:pt x="91435" y="71341"/>
                  </a:lnTo>
                  <a:lnTo>
                    <a:pt x="92354" y="75170"/>
                  </a:lnTo>
                  <a:lnTo>
                    <a:pt x="92967" y="78676"/>
                  </a:lnTo>
                  <a:lnTo>
                    <a:pt x="93375" y="82918"/>
                  </a:lnTo>
                  <a:lnTo>
                    <a:pt x="93648" y="87651"/>
                  </a:lnTo>
                  <a:lnTo>
                    <a:pt x="93830" y="92711"/>
                  </a:lnTo>
                  <a:lnTo>
                    <a:pt x="94903" y="97037"/>
                  </a:lnTo>
                  <a:lnTo>
                    <a:pt x="96571" y="100874"/>
                  </a:lnTo>
                  <a:lnTo>
                    <a:pt x="98635" y="104384"/>
                  </a:lnTo>
                  <a:lnTo>
                    <a:pt x="100012" y="107676"/>
                  </a:lnTo>
                  <a:lnTo>
                    <a:pt x="100930" y="110824"/>
                  </a:lnTo>
                  <a:lnTo>
                    <a:pt x="101542" y="113875"/>
                  </a:lnTo>
                  <a:lnTo>
                    <a:pt x="102902" y="116861"/>
                  </a:lnTo>
                  <a:lnTo>
                    <a:pt x="104761" y="119805"/>
                  </a:lnTo>
                  <a:lnTo>
                    <a:pt x="106953" y="122720"/>
                  </a:lnTo>
                  <a:lnTo>
                    <a:pt x="108415" y="125615"/>
                  </a:lnTo>
                  <a:lnTo>
                    <a:pt x="109389" y="128498"/>
                  </a:lnTo>
                  <a:lnTo>
                    <a:pt x="111338" y="13712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SMARTPenAnnotation256"/>
            <p:cNvSpPr/>
            <p:nvPr/>
          </p:nvSpPr>
          <p:spPr>
            <a:xfrm>
              <a:off x="8103869" y="3763327"/>
              <a:ext cx="111444" cy="25719"/>
            </a:xfrm>
            <a:custGeom>
              <a:avLst/>
              <a:gdLst/>
              <a:ahLst/>
              <a:cxnLst/>
              <a:rect l="0" t="0" r="0" b="0"/>
              <a:pathLst>
                <a:path w="111444" h="25719">
                  <a:moveTo>
                    <a:pt x="0" y="25718"/>
                  </a:moveTo>
                  <a:lnTo>
                    <a:pt x="0" y="21167"/>
                  </a:lnTo>
                  <a:lnTo>
                    <a:pt x="953" y="19826"/>
                  </a:lnTo>
                  <a:lnTo>
                    <a:pt x="2540" y="18932"/>
                  </a:lnTo>
                  <a:lnTo>
                    <a:pt x="4552" y="18337"/>
                  </a:lnTo>
                  <a:lnTo>
                    <a:pt x="6844" y="17940"/>
                  </a:lnTo>
                  <a:lnTo>
                    <a:pt x="9325" y="17675"/>
                  </a:lnTo>
                  <a:lnTo>
                    <a:pt x="11932" y="17498"/>
                  </a:lnTo>
                  <a:lnTo>
                    <a:pt x="14623" y="17380"/>
                  </a:lnTo>
                  <a:lnTo>
                    <a:pt x="20152" y="17250"/>
                  </a:lnTo>
                  <a:lnTo>
                    <a:pt x="22959" y="16262"/>
                  </a:lnTo>
                  <a:lnTo>
                    <a:pt x="25784" y="14652"/>
                  </a:lnTo>
                  <a:lnTo>
                    <a:pt x="28620" y="12625"/>
                  </a:lnTo>
                  <a:lnTo>
                    <a:pt x="33368" y="11274"/>
                  </a:lnTo>
                  <a:lnTo>
                    <a:pt x="39390" y="10374"/>
                  </a:lnTo>
                  <a:lnTo>
                    <a:pt x="46263" y="9773"/>
                  </a:lnTo>
                  <a:lnTo>
                    <a:pt x="51796" y="8421"/>
                  </a:lnTo>
                  <a:lnTo>
                    <a:pt x="56439" y="6566"/>
                  </a:lnTo>
                  <a:lnTo>
                    <a:pt x="60486" y="4378"/>
                  </a:lnTo>
                  <a:lnTo>
                    <a:pt x="66042" y="2918"/>
                  </a:lnTo>
                  <a:lnTo>
                    <a:pt x="72603" y="1946"/>
                  </a:lnTo>
                  <a:lnTo>
                    <a:pt x="79835" y="1297"/>
                  </a:lnTo>
                  <a:lnTo>
                    <a:pt x="86561" y="865"/>
                  </a:lnTo>
                  <a:lnTo>
                    <a:pt x="11144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SMARTPenAnnotation257"/>
            <p:cNvSpPr/>
            <p:nvPr/>
          </p:nvSpPr>
          <p:spPr>
            <a:xfrm>
              <a:off x="8283914" y="3703320"/>
              <a:ext cx="188574" cy="94181"/>
            </a:xfrm>
            <a:custGeom>
              <a:avLst/>
              <a:gdLst/>
              <a:ahLst/>
              <a:cxnLst/>
              <a:rect l="0" t="0" r="0" b="0"/>
              <a:pathLst>
                <a:path w="188574" h="94181">
                  <a:moveTo>
                    <a:pt x="68558" y="0"/>
                  </a:moveTo>
                  <a:lnTo>
                    <a:pt x="52636" y="0"/>
                  </a:lnTo>
                  <a:lnTo>
                    <a:pt x="49416" y="2540"/>
                  </a:lnTo>
                  <a:lnTo>
                    <a:pt x="47225" y="4550"/>
                  </a:lnTo>
                  <a:lnTo>
                    <a:pt x="42249" y="9325"/>
                  </a:lnTo>
                  <a:lnTo>
                    <a:pt x="22803" y="28619"/>
                  </a:lnTo>
                  <a:lnTo>
                    <a:pt x="19004" y="31462"/>
                  </a:lnTo>
                  <a:lnTo>
                    <a:pt x="14567" y="34309"/>
                  </a:lnTo>
                  <a:lnTo>
                    <a:pt x="9705" y="37160"/>
                  </a:lnTo>
                  <a:lnTo>
                    <a:pt x="6463" y="40013"/>
                  </a:lnTo>
                  <a:lnTo>
                    <a:pt x="4301" y="42868"/>
                  </a:lnTo>
                  <a:lnTo>
                    <a:pt x="2860" y="45724"/>
                  </a:lnTo>
                  <a:lnTo>
                    <a:pt x="1899" y="48580"/>
                  </a:lnTo>
                  <a:lnTo>
                    <a:pt x="1259" y="51436"/>
                  </a:lnTo>
                  <a:lnTo>
                    <a:pt x="832" y="54294"/>
                  </a:lnTo>
                  <a:lnTo>
                    <a:pt x="547" y="57150"/>
                  </a:lnTo>
                  <a:lnTo>
                    <a:pt x="358" y="60008"/>
                  </a:lnTo>
                  <a:lnTo>
                    <a:pt x="53" y="66887"/>
                  </a:lnTo>
                  <a:lnTo>
                    <a:pt x="0" y="72629"/>
                  </a:lnTo>
                  <a:lnTo>
                    <a:pt x="946" y="75089"/>
                  </a:lnTo>
                  <a:lnTo>
                    <a:pt x="2529" y="77682"/>
                  </a:lnTo>
                  <a:lnTo>
                    <a:pt x="4535" y="80363"/>
                  </a:lnTo>
                  <a:lnTo>
                    <a:pt x="6826" y="82150"/>
                  </a:lnTo>
                  <a:lnTo>
                    <a:pt x="9306" y="83341"/>
                  </a:lnTo>
                  <a:lnTo>
                    <a:pt x="11912" y="84136"/>
                  </a:lnTo>
                  <a:lnTo>
                    <a:pt x="14601" y="85618"/>
                  </a:lnTo>
                  <a:lnTo>
                    <a:pt x="17347" y="87559"/>
                  </a:lnTo>
                  <a:lnTo>
                    <a:pt x="20131" y="89805"/>
                  </a:lnTo>
                  <a:lnTo>
                    <a:pt x="23890" y="91302"/>
                  </a:lnTo>
                  <a:lnTo>
                    <a:pt x="28302" y="92301"/>
                  </a:lnTo>
                  <a:lnTo>
                    <a:pt x="33148" y="92966"/>
                  </a:lnTo>
                  <a:lnTo>
                    <a:pt x="37331" y="93410"/>
                  </a:lnTo>
                  <a:lnTo>
                    <a:pt x="41073" y="93705"/>
                  </a:lnTo>
                  <a:lnTo>
                    <a:pt x="44520" y="93903"/>
                  </a:lnTo>
                  <a:lnTo>
                    <a:pt x="53429" y="94122"/>
                  </a:lnTo>
                  <a:lnTo>
                    <a:pt x="58472" y="94180"/>
                  </a:lnTo>
                  <a:lnTo>
                    <a:pt x="63739" y="93267"/>
                  </a:lnTo>
                  <a:lnTo>
                    <a:pt x="69155" y="91705"/>
                  </a:lnTo>
                  <a:lnTo>
                    <a:pt x="74671" y="89712"/>
                  </a:lnTo>
                  <a:lnTo>
                    <a:pt x="80253" y="88383"/>
                  </a:lnTo>
                  <a:lnTo>
                    <a:pt x="85880" y="87497"/>
                  </a:lnTo>
                  <a:lnTo>
                    <a:pt x="91536" y="86906"/>
                  </a:lnTo>
                  <a:lnTo>
                    <a:pt x="97212" y="85560"/>
                  </a:lnTo>
                  <a:lnTo>
                    <a:pt x="102901" y="83710"/>
                  </a:lnTo>
                  <a:lnTo>
                    <a:pt x="108598" y="81524"/>
                  </a:lnTo>
                  <a:lnTo>
                    <a:pt x="115253" y="80066"/>
                  </a:lnTo>
                  <a:lnTo>
                    <a:pt x="122548" y="79095"/>
                  </a:lnTo>
                  <a:lnTo>
                    <a:pt x="130269" y="78447"/>
                  </a:lnTo>
                  <a:lnTo>
                    <a:pt x="137321" y="77063"/>
                  </a:lnTo>
                  <a:lnTo>
                    <a:pt x="143928" y="75188"/>
                  </a:lnTo>
                  <a:lnTo>
                    <a:pt x="150237" y="72985"/>
                  </a:lnTo>
                  <a:lnTo>
                    <a:pt x="156348" y="70564"/>
                  </a:lnTo>
                  <a:lnTo>
                    <a:pt x="162327" y="67997"/>
                  </a:lnTo>
                  <a:lnTo>
                    <a:pt x="168218" y="65334"/>
                  </a:lnTo>
                  <a:lnTo>
                    <a:pt x="173098" y="63558"/>
                  </a:lnTo>
                  <a:lnTo>
                    <a:pt x="177304" y="62375"/>
                  </a:lnTo>
                  <a:lnTo>
                    <a:pt x="181060" y="61585"/>
                  </a:lnTo>
                  <a:lnTo>
                    <a:pt x="183565" y="60107"/>
                  </a:lnTo>
                  <a:lnTo>
                    <a:pt x="185234" y="58169"/>
                  </a:lnTo>
                  <a:lnTo>
                    <a:pt x="188573" y="5143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SMARTPenAnnotation258"/>
            <p:cNvSpPr/>
            <p:nvPr/>
          </p:nvSpPr>
          <p:spPr>
            <a:xfrm>
              <a:off x="8095297" y="3600847"/>
              <a:ext cx="325756" cy="76756"/>
            </a:xfrm>
            <a:custGeom>
              <a:avLst/>
              <a:gdLst/>
              <a:ahLst/>
              <a:cxnLst/>
              <a:rect l="0" t="0" r="0" b="0"/>
              <a:pathLst>
                <a:path w="325756" h="76756">
                  <a:moveTo>
                    <a:pt x="0" y="59610"/>
                  </a:moveTo>
                  <a:lnTo>
                    <a:pt x="0" y="55059"/>
                  </a:lnTo>
                  <a:lnTo>
                    <a:pt x="953" y="53719"/>
                  </a:lnTo>
                  <a:lnTo>
                    <a:pt x="2540" y="52825"/>
                  </a:lnTo>
                  <a:lnTo>
                    <a:pt x="4551" y="52229"/>
                  </a:lnTo>
                  <a:lnTo>
                    <a:pt x="6844" y="50880"/>
                  </a:lnTo>
                  <a:lnTo>
                    <a:pt x="9325" y="49027"/>
                  </a:lnTo>
                  <a:lnTo>
                    <a:pt x="11932" y="46840"/>
                  </a:lnTo>
                  <a:lnTo>
                    <a:pt x="14622" y="44429"/>
                  </a:lnTo>
                  <a:lnTo>
                    <a:pt x="20151" y="39211"/>
                  </a:lnTo>
                  <a:lnTo>
                    <a:pt x="23912" y="36486"/>
                  </a:lnTo>
                  <a:lnTo>
                    <a:pt x="28324" y="33716"/>
                  </a:lnTo>
                  <a:lnTo>
                    <a:pt x="33171" y="30918"/>
                  </a:lnTo>
                  <a:lnTo>
                    <a:pt x="43635" y="25268"/>
                  </a:lnTo>
                  <a:lnTo>
                    <a:pt x="65875" y="13880"/>
                  </a:lnTo>
                  <a:lnTo>
                    <a:pt x="72492" y="11978"/>
                  </a:lnTo>
                  <a:lnTo>
                    <a:pt x="79760" y="10711"/>
                  </a:lnTo>
                  <a:lnTo>
                    <a:pt x="87464" y="9865"/>
                  </a:lnTo>
                  <a:lnTo>
                    <a:pt x="95457" y="8350"/>
                  </a:lnTo>
                  <a:lnTo>
                    <a:pt x="103643" y="6387"/>
                  </a:lnTo>
                  <a:lnTo>
                    <a:pt x="111958" y="4125"/>
                  </a:lnTo>
                  <a:lnTo>
                    <a:pt x="120358" y="2618"/>
                  </a:lnTo>
                  <a:lnTo>
                    <a:pt x="128817" y="1612"/>
                  </a:lnTo>
                  <a:lnTo>
                    <a:pt x="137313" y="943"/>
                  </a:lnTo>
                  <a:lnTo>
                    <a:pt x="145834" y="496"/>
                  </a:lnTo>
                  <a:lnTo>
                    <a:pt x="162922" y="0"/>
                  </a:lnTo>
                  <a:lnTo>
                    <a:pt x="171480" y="820"/>
                  </a:lnTo>
                  <a:lnTo>
                    <a:pt x="180042" y="2319"/>
                  </a:lnTo>
                  <a:lnTo>
                    <a:pt x="188608" y="4271"/>
                  </a:lnTo>
                  <a:lnTo>
                    <a:pt x="197177" y="6525"/>
                  </a:lnTo>
                  <a:lnTo>
                    <a:pt x="205746" y="8980"/>
                  </a:lnTo>
                  <a:lnTo>
                    <a:pt x="214317" y="11569"/>
                  </a:lnTo>
                  <a:lnTo>
                    <a:pt x="221936" y="14248"/>
                  </a:lnTo>
                  <a:lnTo>
                    <a:pt x="228920" y="16986"/>
                  </a:lnTo>
                  <a:lnTo>
                    <a:pt x="235480" y="19764"/>
                  </a:lnTo>
                  <a:lnTo>
                    <a:pt x="242712" y="22569"/>
                  </a:lnTo>
                  <a:lnTo>
                    <a:pt x="258367" y="28225"/>
                  </a:lnTo>
                  <a:lnTo>
                    <a:pt x="265590" y="32019"/>
                  </a:lnTo>
                  <a:lnTo>
                    <a:pt x="272310" y="36453"/>
                  </a:lnTo>
                  <a:lnTo>
                    <a:pt x="278695" y="41315"/>
                  </a:lnTo>
                  <a:lnTo>
                    <a:pt x="284857" y="45508"/>
                  </a:lnTo>
                  <a:lnTo>
                    <a:pt x="290870" y="49256"/>
                  </a:lnTo>
                  <a:lnTo>
                    <a:pt x="296783" y="52708"/>
                  </a:lnTo>
                  <a:lnTo>
                    <a:pt x="301678" y="55961"/>
                  </a:lnTo>
                  <a:lnTo>
                    <a:pt x="305894" y="59082"/>
                  </a:lnTo>
                  <a:lnTo>
                    <a:pt x="309656" y="62116"/>
                  </a:lnTo>
                  <a:lnTo>
                    <a:pt x="313118" y="65091"/>
                  </a:lnTo>
                  <a:lnTo>
                    <a:pt x="316378" y="68026"/>
                  </a:lnTo>
                  <a:lnTo>
                    <a:pt x="325755" y="7675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SMARTPenAnnotation259"/>
            <p:cNvSpPr/>
            <p:nvPr/>
          </p:nvSpPr>
          <p:spPr>
            <a:xfrm>
              <a:off x="791666" y="5110004"/>
              <a:ext cx="3754229" cy="67787"/>
            </a:xfrm>
            <a:custGeom>
              <a:avLst/>
              <a:gdLst/>
              <a:ahLst/>
              <a:cxnLst/>
              <a:rect l="0" t="0" r="0" b="0"/>
              <a:pathLst>
                <a:path w="3754229" h="67787">
                  <a:moveTo>
                    <a:pt x="34151" y="67786"/>
                  </a:moveTo>
                  <a:lnTo>
                    <a:pt x="0" y="67786"/>
                  </a:lnTo>
                  <a:lnTo>
                    <a:pt x="125603" y="67786"/>
                  </a:lnTo>
                  <a:lnTo>
                    <a:pt x="132267" y="66833"/>
                  </a:lnTo>
                  <a:lnTo>
                    <a:pt x="139566" y="65246"/>
                  </a:lnTo>
                  <a:lnTo>
                    <a:pt x="147291" y="63235"/>
                  </a:lnTo>
                  <a:lnTo>
                    <a:pt x="154345" y="61894"/>
                  </a:lnTo>
                  <a:lnTo>
                    <a:pt x="174327" y="60007"/>
                  </a:lnTo>
                  <a:lnTo>
                    <a:pt x="241698" y="58281"/>
                  </a:lnTo>
                  <a:lnTo>
                    <a:pt x="247763" y="56687"/>
                  </a:lnTo>
                  <a:lnTo>
                    <a:pt x="253712" y="54671"/>
                  </a:lnTo>
                  <a:lnTo>
                    <a:pt x="260535" y="53328"/>
                  </a:lnTo>
                  <a:lnTo>
                    <a:pt x="283790" y="51437"/>
                  </a:lnTo>
                  <a:lnTo>
                    <a:pt x="339218" y="49758"/>
                  </a:lnTo>
                  <a:lnTo>
                    <a:pt x="347067" y="48147"/>
                  </a:lnTo>
                  <a:lnTo>
                    <a:pt x="354204" y="46121"/>
                  </a:lnTo>
                  <a:lnTo>
                    <a:pt x="362772" y="44770"/>
                  </a:lnTo>
                  <a:lnTo>
                    <a:pt x="392082" y="42869"/>
                  </a:lnTo>
                  <a:lnTo>
                    <a:pt x="471294" y="41137"/>
                  </a:lnTo>
                  <a:lnTo>
                    <a:pt x="479884" y="39542"/>
                  </a:lnTo>
                  <a:lnTo>
                    <a:pt x="488469" y="37527"/>
                  </a:lnTo>
                  <a:lnTo>
                    <a:pt x="497050" y="36183"/>
                  </a:lnTo>
                  <a:lnTo>
                    <a:pt x="523731" y="34292"/>
                  </a:lnTo>
                  <a:lnTo>
                    <a:pt x="632930" y="33505"/>
                  </a:lnTo>
                  <a:lnTo>
                    <a:pt x="860074" y="33496"/>
                  </a:lnTo>
                  <a:lnTo>
                    <a:pt x="871469" y="32543"/>
                  </a:lnTo>
                  <a:lnTo>
                    <a:pt x="882875" y="30956"/>
                  </a:lnTo>
                  <a:lnTo>
                    <a:pt x="894290" y="28945"/>
                  </a:lnTo>
                  <a:lnTo>
                    <a:pt x="905709" y="27604"/>
                  </a:lnTo>
                  <a:lnTo>
                    <a:pt x="939985" y="25717"/>
                  </a:lnTo>
                  <a:lnTo>
                    <a:pt x="1054279" y="24937"/>
                  </a:lnTo>
                  <a:lnTo>
                    <a:pt x="1117320" y="25877"/>
                  </a:lnTo>
                  <a:lnTo>
                    <a:pt x="1129644" y="27464"/>
                  </a:lnTo>
                  <a:lnTo>
                    <a:pt x="1141669" y="29474"/>
                  </a:lnTo>
                  <a:lnTo>
                    <a:pt x="1153497" y="30815"/>
                  </a:lnTo>
                  <a:lnTo>
                    <a:pt x="1188346" y="32701"/>
                  </a:lnTo>
                  <a:lnTo>
                    <a:pt x="1302877" y="33482"/>
                  </a:lnTo>
                  <a:lnTo>
                    <a:pt x="1425400" y="33495"/>
                  </a:lnTo>
                  <a:lnTo>
                    <a:pt x="1436948" y="34448"/>
                  </a:lnTo>
                  <a:lnTo>
                    <a:pt x="1448456" y="36035"/>
                  </a:lnTo>
                  <a:lnTo>
                    <a:pt x="1459939" y="38047"/>
                  </a:lnTo>
                  <a:lnTo>
                    <a:pt x="1471404" y="39387"/>
                  </a:lnTo>
                  <a:lnTo>
                    <a:pt x="1505743" y="41274"/>
                  </a:lnTo>
                  <a:lnTo>
                    <a:pt x="1616411" y="42048"/>
                  </a:lnTo>
                  <a:lnTo>
                    <a:pt x="1742927" y="42067"/>
                  </a:lnTo>
                  <a:lnTo>
                    <a:pt x="1754360" y="41115"/>
                  </a:lnTo>
                  <a:lnTo>
                    <a:pt x="1765792" y="39528"/>
                  </a:lnTo>
                  <a:lnTo>
                    <a:pt x="1777223" y="37517"/>
                  </a:lnTo>
                  <a:lnTo>
                    <a:pt x="1788654" y="36177"/>
                  </a:lnTo>
                  <a:lnTo>
                    <a:pt x="1822945" y="34290"/>
                  </a:lnTo>
                  <a:lnTo>
                    <a:pt x="1937246" y="33509"/>
                  </a:lnTo>
                  <a:lnTo>
                    <a:pt x="2172755" y="33496"/>
                  </a:lnTo>
                  <a:lnTo>
                    <a:pt x="2183787" y="32543"/>
                  </a:lnTo>
                  <a:lnTo>
                    <a:pt x="2194952" y="30956"/>
                  </a:lnTo>
                  <a:lnTo>
                    <a:pt x="2206205" y="28945"/>
                  </a:lnTo>
                  <a:lnTo>
                    <a:pt x="2217517" y="27604"/>
                  </a:lnTo>
                  <a:lnTo>
                    <a:pt x="2251641" y="25717"/>
                  </a:lnTo>
                  <a:lnTo>
                    <a:pt x="2357829" y="24937"/>
                  </a:lnTo>
                  <a:lnTo>
                    <a:pt x="2440981" y="23971"/>
                  </a:lnTo>
                  <a:lnTo>
                    <a:pt x="2452139" y="22383"/>
                  </a:lnTo>
                  <a:lnTo>
                    <a:pt x="2463388" y="20373"/>
                  </a:lnTo>
                  <a:lnTo>
                    <a:pt x="2473745" y="19032"/>
                  </a:lnTo>
                  <a:lnTo>
                    <a:pt x="2502926" y="17145"/>
                  </a:lnTo>
                  <a:lnTo>
                    <a:pt x="2610335" y="16360"/>
                  </a:lnTo>
                  <a:lnTo>
                    <a:pt x="2621240" y="15404"/>
                  </a:lnTo>
                  <a:lnTo>
                    <a:pt x="2632319" y="13815"/>
                  </a:lnTo>
                  <a:lnTo>
                    <a:pt x="2643516" y="11803"/>
                  </a:lnTo>
                  <a:lnTo>
                    <a:pt x="2653838" y="10461"/>
                  </a:lnTo>
                  <a:lnTo>
                    <a:pt x="2682017" y="8573"/>
                  </a:lnTo>
                  <a:lnTo>
                    <a:pt x="2790109" y="7787"/>
                  </a:lnTo>
                  <a:lnTo>
                    <a:pt x="2888876" y="6826"/>
                  </a:lnTo>
                  <a:lnTo>
                    <a:pt x="2899326" y="5238"/>
                  </a:lnTo>
                  <a:lnTo>
                    <a:pt x="2910103" y="3228"/>
                  </a:lnTo>
                  <a:lnTo>
                    <a:pt x="2921097" y="1887"/>
                  </a:lnTo>
                  <a:lnTo>
                    <a:pt x="2953822" y="0"/>
                  </a:lnTo>
                  <a:lnTo>
                    <a:pt x="3067994" y="164"/>
                  </a:lnTo>
                  <a:lnTo>
                    <a:pt x="3076841" y="1750"/>
                  </a:lnTo>
                  <a:lnTo>
                    <a:pt x="3085596" y="3759"/>
                  </a:lnTo>
                  <a:lnTo>
                    <a:pt x="3095242" y="5099"/>
                  </a:lnTo>
                  <a:lnTo>
                    <a:pt x="3126070" y="6984"/>
                  </a:lnTo>
                  <a:lnTo>
                    <a:pt x="3210843" y="8710"/>
                  </a:lnTo>
                  <a:lnTo>
                    <a:pt x="3218746" y="10304"/>
                  </a:lnTo>
                  <a:lnTo>
                    <a:pt x="3225919" y="12320"/>
                  </a:lnTo>
                  <a:lnTo>
                    <a:pt x="3234511" y="13663"/>
                  </a:lnTo>
                  <a:lnTo>
                    <a:pt x="3263855" y="15554"/>
                  </a:lnTo>
                  <a:lnTo>
                    <a:pt x="3291070" y="17067"/>
                  </a:lnTo>
                  <a:lnTo>
                    <a:pt x="3299853" y="18733"/>
                  </a:lnTo>
                  <a:lnTo>
                    <a:pt x="3308565" y="20796"/>
                  </a:lnTo>
                  <a:lnTo>
                    <a:pt x="3317232" y="22172"/>
                  </a:lnTo>
                  <a:lnTo>
                    <a:pt x="3343080" y="24108"/>
                  </a:lnTo>
                  <a:lnTo>
                    <a:pt x="3454579" y="24919"/>
                  </a:lnTo>
                  <a:lnTo>
                    <a:pt x="3754228" y="24923"/>
                  </a:lnTo>
                  <a:lnTo>
                    <a:pt x="3746043" y="2492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SMARTPenAnnotation260"/>
            <p:cNvSpPr/>
            <p:nvPr/>
          </p:nvSpPr>
          <p:spPr>
            <a:xfrm>
              <a:off x="877293" y="5617904"/>
              <a:ext cx="3171785" cy="125672"/>
            </a:xfrm>
            <a:custGeom>
              <a:avLst/>
              <a:gdLst/>
              <a:ahLst/>
              <a:cxnLst/>
              <a:rect l="0" t="0" r="0" b="0"/>
              <a:pathLst>
                <a:path w="3171785" h="125672">
                  <a:moveTo>
                    <a:pt x="34249" y="108525"/>
                  </a:moveTo>
                  <a:lnTo>
                    <a:pt x="18649" y="108525"/>
                  </a:lnTo>
                  <a:lnTo>
                    <a:pt x="15250" y="105986"/>
                  </a:lnTo>
                  <a:lnTo>
                    <a:pt x="13011" y="103975"/>
                  </a:lnTo>
                  <a:lnTo>
                    <a:pt x="10565" y="102634"/>
                  </a:lnTo>
                  <a:lnTo>
                    <a:pt x="0" y="99962"/>
                  </a:lnTo>
                  <a:lnTo>
                    <a:pt x="28578" y="99953"/>
                  </a:lnTo>
                  <a:lnTo>
                    <a:pt x="36809" y="97413"/>
                  </a:lnTo>
                  <a:lnTo>
                    <a:pt x="46817" y="94062"/>
                  </a:lnTo>
                  <a:lnTo>
                    <a:pt x="74404" y="91734"/>
                  </a:lnTo>
                  <a:lnTo>
                    <a:pt x="103987" y="90498"/>
                  </a:lnTo>
                  <a:lnTo>
                    <a:pt x="120489" y="86861"/>
                  </a:lnTo>
                  <a:lnTo>
                    <a:pt x="171454" y="83164"/>
                  </a:lnTo>
                  <a:lnTo>
                    <a:pt x="191114" y="80426"/>
                  </a:lnTo>
                  <a:lnTo>
                    <a:pt x="201691" y="78363"/>
                  </a:lnTo>
                  <a:lnTo>
                    <a:pt x="211599" y="76034"/>
                  </a:lnTo>
                  <a:lnTo>
                    <a:pt x="221062" y="73530"/>
                  </a:lnTo>
                  <a:lnTo>
                    <a:pt x="230229" y="70908"/>
                  </a:lnTo>
                  <a:lnTo>
                    <a:pt x="261333" y="67217"/>
                  </a:lnTo>
                  <a:lnTo>
                    <a:pt x="280908" y="63814"/>
                  </a:lnTo>
                  <a:lnTo>
                    <a:pt x="321308" y="53868"/>
                  </a:lnTo>
                  <a:lnTo>
                    <a:pt x="359228" y="50103"/>
                  </a:lnTo>
                  <a:lnTo>
                    <a:pt x="384106" y="46683"/>
                  </a:lnTo>
                  <a:lnTo>
                    <a:pt x="407864" y="42940"/>
                  </a:lnTo>
                  <a:lnTo>
                    <a:pt x="443611" y="39880"/>
                  </a:lnTo>
                  <a:lnTo>
                    <a:pt x="456700" y="37997"/>
                  </a:lnTo>
                  <a:lnTo>
                    <a:pt x="483942" y="34317"/>
                  </a:lnTo>
                  <a:lnTo>
                    <a:pt x="562804" y="30679"/>
                  </a:lnTo>
                  <a:lnTo>
                    <a:pt x="589837" y="26937"/>
                  </a:lnTo>
                  <a:lnTo>
                    <a:pt x="674437" y="23164"/>
                  </a:lnTo>
                  <a:lnTo>
                    <a:pt x="702952" y="25502"/>
                  </a:lnTo>
                  <a:lnTo>
                    <a:pt x="732453" y="28764"/>
                  </a:lnTo>
                  <a:lnTo>
                    <a:pt x="824032" y="31144"/>
                  </a:lnTo>
                  <a:lnTo>
                    <a:pt x="982681" y="31370"/>
                  </a:lnTo>
                  <a:lnTo>
                    <a:pt x="1013939" y="28832"/>
                  </a:lnTo>
                  <a:lnTo>
                    <a:pt x="1045929" y="25481"/>
                  </a:lnTo>
                  <a:lnTo>
                    <a:pt x="1135099" y="23036"/>
                  </a:lnTo>
                  <a:lnTo>
                    <a:pt x="1261447" y="22810"/>
                  </a:lnTo>
                  <a:lnTo>
                    <a:pt x="1294998" y="20265"/>
                  </a:lnTo>
                  <a:lnTo>
                    <a:pt x="1328007" y="16911"/>
                  </a:lnTo>
                  <a:lnTo>
                    <a:pt x="1423811" y="14464"/>
                  </a:lnTo>
                  <a:lnTo>
                    <a:pt x="1513377" y="14259"/>
                  </a:lnTo>
                  <a:lnTo>
                    <a:pt x="1547302" y="11702"/>
                  </a:lnTo>
                  <a:lnTo>
                    <a:pt x="1580159" y="8343"/>
                  </a:lnTo>
                  <a:lnTo>
                    <a:pt x="1635191" y="5499"/>
                  </a:lnTo>
                  <a:lnTo>
                    <a:pt x="1653041" y="3647"/>
                  </a:lnTo>
                  <a:lnTo>
                    <a:pt x="1689067" y="0"/>
                  </a:lnTo>
                  <a:lnTo>
                    <a:pt x="1763983" y="199"/>
                  </a:lnTo>
                  <a:lnTo>
                    <a:pt x="1819303" y="4039"/>
                  </a:lnTo>
                  <a:lnTo>
                    <a:pt x="1910757" y="5443"/>
                  </a:lnTo>
                  <a:lnTo>
                    <a:pt x="2001788" y="5628"/>
                  </a:lnTo>
                  <a:lnTo>
                    <a:pt x="2038376" y="8183"/>
                  </a:lnTo>
                  <a:lnTo>
                    <a:pt x="2073687" y="11541"/>
                  </a:lnTo>
                  <a:lnTo>
                    <a:pt x="2178255" y="14945"/>
                  </a:lnTo>
                  <a:lnTo>
                    <a:pt x="2216183" y="18674"/>
                  </a:lnTo>
                  <a:lnTo>
                    <a:pt x="2288968" y="22938"/>
                  </a:lnTo>
                  <a:lnTo>
                    <a:pt x="2307968" y="24797"/>
                  </a:lnTo>
                  <a:lnTo>
                    <a:pt x="2344953" y="28450"/>
                  </a:lnTo>
                  <a:lnTo>
                    <a:pt x="2393503" y="31460"/>
                  </a:lnTo>
                  <a:lnTo>
                    <a:pt x="2410042" y="33336"/>
                  </a:lnTo>
                  <a:lnTo>
                    <a:pt x="2443660" y="37960"/>
                  </a:lnTo>
                  <a:lnTo>
                    <a:pt x="2587683" y="59983"/>
                  </a:lnTo>
                  <a:lnTo>
                    <a:pt x="2620084" y="65678"/>
                  </a:lnTo>
                  <a:lnTo>
                    <a:pt x="2635391" y="68531"/>
                  </a:lnTo>
                  <a:lnTo>
                    <a:pt x="2667640" y="71700"/>
                  </a:lnTo>
                  <a:lnTo>
                    <a:pt x="2700070" y="74061"/>
                  </a:lnTo>
                  <a:lnTo>
                    <a:pt x="2715386" y="76025"/>
                  </a:lnTo>
                  <a:lnTo>
                    <a:pt x="2778736" y="86019"/>
                  </a:lnTo>
                  <a:lnTo>
                    <a:pt x="2824714" y="89792"/>
                  </a:lnTo>
                  <a:lnTo>
                    <a:pt x="2894751" y="93712"/>
                  </a:lnTo>
                  <a:lnTo>
                    <a:pt x="2920071" y="97179"/>
                  </a:lnTo>
                  <a:lnTo>
                    <a:pt x="2995624" y="100662"/>
                  </a:lnTo>
                  <a:lnTo>
                    <a:pt x="3015386" y="104396"/>
                  </a:lnTo>
                  <a:lnTo>
                    <a:pt x="3076111" y="108163"/>
                  </a:lnTo>
                  <a:lnTo>
                    <a:pt x="3094020" y="110905"/>
                  </a:lnTo>
                  <a:lnTo>
                    <a:pt x="3110553" y="114346"/>
                  </a:lnTo>
                  <a:lnTo>
                    <a:pt x="3157233" y="117979"/>
                  </a:lnTo>
                  <a:lnTo>
                    <a:pt x="3164682" y="121617"/>
                  </a:lnTo>
                  <a:lnTo>
                    <a:pt x="3171784" y="125671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SMARTPenAnnotation261"/>
            <p:cNvSpPr/>
            <p:nvPr/>
          </p:nvSpPr>
          <p:spPr>
            <a:xfrm>
              <a:off x="766172" y="6155054"/>
              <a:ext cx="2948579" cy="51437"/>
            </a:xfrm>
            <a:custGeom>
              <a:avLst/>
              <a:gdLst/>
              <a:ahLst/>
              <a:cxnLst/>
              <a:rect l="0" t="0" r="0" b="0"/>
              <a:pathLst>
                <a:path w="2948579" h="51437">
                  <a:moveTo>
                    <a:pt x="16782" y="17146"/>
                  </a:moveTo>
                  <a:lnTo>
                    <a:pt x="0" y="17146"/>
                  </a:lnTo>
                  <a:lnTo>
                    <a:pt x="4296" y="17146"/>
                  </a:lnTo>
                  <a:lnTo>
                    <a:pt x="5600" y="18099"/>
                  </a:lnTo>
                  <a:lnTo>
                    <a:pt x="6470" y="19686"/>
                  </a:lnTo>
                  <a:lnTo>
                    <a:pt x="7050" y="21697"/>
                  </a:lnTo>
                  <a:lnTo>
                    <a:pt x="8389" y="23037"/>
                  </a:lnTo>
                  <a:lnTo>
                    <a:pt x="10235" y="23931"/>
                  </a:lnTo>
                  <a:lnTo>
                    <a:pt x="12417" y="24527"/>
                  </a:lnTo>
                  <a:lnTo>
                    <a:pt x="98847" y="25717"/>
                  </a:lnTo>
                  <a:lnTo>
                    <a:pt x="173854" y="24766"/>
                  </a:lnTo>
                  <a:lnTo>
                    <a:pt x="181504" y="23178"/>
                  </a:lnTo>
                  <a:lnTo>
                    <a:pt x="189462" y="21168"/>
                  </a:lnTo>
                  <a:lnTo>
                    <a:pt x="198577" y="19827"/>
                  </a:lnTo>
                  <a:lnTo>
                    <a:pt x="218865" y="18337"/>
                  </a:lnTo>
                  <a:lnTo>
                    <a:pt x="300285" y="17192"/>
                  </a:lnTo>
                  <a:lnTo>
                    <a:pt x="321853" y="16214"/>
                  </a:lnTo>
                  <a:lnTo>
                    <a:pt x="331606" y="14619"/>
                  </a:lnTo>
                  <a:lnTo>
                    <a:pt x="340965" y="12604"/>
                  </a:lnTo>
                  <a:lnTo>
                    <a:pt x="351014" y="11260"/>
                  </a:lnTo>
                  <a:lnTo>
                    <a:pt x="372340" y="9768"/>
                  </a:lnTo>
                  <a:lnTo>
                    <a:pt x="457086" y="8643"/>
                  </a:lnTo>
                  <a:lnTo>
                    <a:pt x="732931" y="8573"/>
                  </a:lnTo>
                  <a:lnTo>
                    <a:pt x="748532" y="7621"/>
                  </a:lnTo>
                  <a:lnTo>
                    <a:pt x="764648" y="6033"/>
                  </a:lnTo>
                  <a:lnTo>
                    <a:pt x="781107" y="4023"/>
                  </a:lnTo>
                  <a:lnTo>
                    <a:pt x="797795" y="2682"/>
                  </a:lnTo>
                  <a:lnTo>
                    <a:pt x="831576" y="1192"/>
                  </a:lnTo>
                  <a:lnTo>
                    <a:pt x="916949" y="157"/>
                  </a:lnTo>
                  <a:lnTo>
                    <a:pt x="1331559" y="0"/>
                  </a:lnTo>
                  <a:lnTo>
                    <a:pt x="1347643" y="953"/>
                  </a:lnTo>
                  <a:lnTo>
                    <a:pt x="1364080" y="2541"/>
                  </a:lnTo>
                  <a:lnTo>
                    <a:pt x="1380753" y="4552"/>
                  </a:lnTo>
                  <a:lnTo>
                    <a:pt x="1397584" y="5892"/>
                  </a:lnTo>
                  <a:lnTo>
                    <a:pt x="1431525" y="7382"/>
                  </a:lnTo>
                  <a:lnTo>
                    <a:pt x="1519547" y="8416"/>
                  </a:lnTo>
                  <a:lnTo>
                    <a:pt x="1872607" y="8573"/>
                  </a:lnTo>
                  <a:lnTo>
                    <a:pt x="1891221" y="9526"/>
                  </a:lnTo>
                  <a:lnTo>
                    <a:pt x="1909346" y="11113"/>
                  </a:lnTo>
                  <a:lnTo>
                    <a:pt x="1927144" y="13124"/>
                  </a:lnTo>
                  <a:lnTo>
                    <a:pt x="1945677" y="14465"/>
                  </a:lnTo>
                  <a:lnTo>
                    <a:pt x="1984049" y="15954"/>
                  </a:lnTo>
                  <a:lnTo>
                    <a:pt x="2062058" y="16910"/>
                  </a:lnTo>
                  <a:lnTo>
                    <a:pt x="2322315" y="17145"/>
                  </a:lnTo>
                  <a:lnTo>
                    <a:pt x="2339617" y="18097"/>
                  </a:lnTo>
                  <a:lnTo>
                    <a:pt x="2356866" y="19685"/>
                  </a:lnTo>
                  <a:lnTo>
                    <a:pt x="2374081" y="21697"/>
                  </a:lnTo>
                  <a:lnTo>
                    <a:pt x="2391272" y="23037"/>
                  </a:lnTo>
                  <a:lnTo>
                    <a:pt x="2425614" y="24527"/>
                  </a:lnTo>
                  <a:lnTo>
                    <a:pt x="2515620" y="25561"/>
                  </a:lnTo>
                  <a:lnTo>
                    <a:pt x="2547554" y="26601"/>
                  </a:lnTo>
                  <a:lnTo>
                    <a:pt x="2564071" y="28212"/>
                  </a:lnTo>
                  <a:lnTo>
                    <a:pt x="2580797" y="30238"/>
                  </a:lnTo>
                  <a:lnTo>
                    <a:pt x="2597663" y="31589"/>
                  </a:lnTo>
                  <a:lnTo>
                    <a:pt x="2631643" y="33090"/>
                  </a:lnTo>
                  <a:lnTo>
                    <a:pt x="2678353" y="33935"/>
                  </a:lnTo>
                  <a:lnTo>
                    <a:pt x="2693180" y="35006"/>
                  </a:lnTo>
                  <a:lnTo>
                    <a:pt x="2707828" y="36673"/>
                  </a:lnTo>
                  <a:lnTo>
                    <a:pt x="2722355" y="38736"/>
                  </a:lnTo>
                  <a:lnTo>
                    <a:pt x="2736802" y="40112"/>
                  </a:lnTo>
                  <a:lnTo>
                    <a:pt x="2765555" y="41641"/>
                  </a:lnTo>
                  <a:lnTo>
                    <a:pt x="2850127" y="42792"/>
                  </a:lnTo>
                  <a:lnTo>
                    <a:pt x="2879720" y="43794"/>
                  </a:lnTo>
                  <a:lnTo>
                    <a:pt x="2890290" y="45389"/>
                  </a:lnTo>
                  <a:lnTo>
                    <a:pt x="2901147" y="47405"/>
                  </a:lnTo>
                  <a:lnTo>
                    <a:pt x="2910290" y="48748"/>
                  </a:lnTo>
                  <a:lnTo>
                    <a:pt x="2925528" y="50241"/>
                  </a:lnTo>
                  <a:lnTo>
                    <a:pt x="2948578" y="51436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Secants and tangent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382000" cy="4572000"/>
          </a:xfrm>
        </p:spPr>
        <p:txBody>
          <a:bodyPr/>
          <a:lstStyle/>
          <a:p>
            <a:r>
              <a:rPr lang="en-US" b="1" dirty="0"/>
              <a:t>Theorem: </a:t>
            </a:r>
            <a:r>
              <a:rPr lang="en-US" dirty="0"/>
              <a:t>The measure of an angle formed by two secants, two tangents, or a secant and a tangent drawn from a point outside a circle is equal to half the difference of the measures of the intercepted arcs.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secants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9287" y="2437606"/>
            <a:ext cx="530542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 t="2151"/>
          <a:stretch>
            <a:fillRect/>
          </a:stretch>
        </p:blipFill>
        <p:spPr bwMode="auto">
          <a:xfrm>
            <a:off x="2209800" y="2743200"/>
            <a:ext cx="5334000" cy="2851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7" name="SMARTPenAnnotation38"/>
          <p:cNvSpPr/>
          <p:nvPr/>
        </p:nvSpPr>
        <p:spPr>
          <a:xfrm>
            <a:off x="5943601" y="1637347"/>
            <a:ext cx="231457" cy="162879"/>
          </a:xfrm>
          <a:custGeom>
            <a:avLst/>
            <a:gdLst/>
            <a:ahLst/>
            <a:cxnLst/>
            <a:rect l="0" t="0" r="0" b="0"/>
            <a:pathLst>
              <a:path w="231457" h="162879">
                <a:moveTo>
                  <a:pt x="214311" y="0"/>
                </a:moveTo>
                <a:lnTo>
                  <a:pt x="201541" y="0"/>
                </a:lnTo>
                <a:lnTo>
                  <a:pt x="199130" y="953"/>
                </a:lnTo>
                <a:lnTo>
                  <a:pt x="193911" y="4551"/>
                </a:lnTo>
                <a:lnTo>
                  <a:pt x="188417" y="6785"/>
                </a:lnTo>
                <a:lnTo>
                  <a:pt x="185619" y="7381"/>
                </a:lnTo>
                <a:lnTo>
                  <a:pt x="179969" y="10583"/>
                </a:lnTo>
                <a:lnTo>
                  <a:pt x="174283" y="15181"/>
                </a:lnTo>
                <a:lnTo>
                  <a:pt x="171433" y="17741"/>
                </a:lnTo>
                <a:lnTo>
                  <a:pt x="165726" y="23125"/>
                </a:lnTo>
                <a:lnTo>
                  <a:pt x="160015" y="28693"/>
                </a:lnTo>
                <a:lnTo>
                  <a:pt x="156206" y="31511"/>
                </a:lnTo>
                <a:lnTo>
                  <a:pt x="151762" y="34342"/>
                </a:lnTo>
                <a:lnTo>
                  <a:pt x="146895" y="37182"/>
                </a:lnTo>
                <a:lnTo>
                  <a:pt x="141744" y="40028"/>
                </a:lnTo>
                <a:lnTo>
                  <a:pt x="130942" y="45730"/>
                </a:lnTo>
                <a:lnTo>
                  <a:pt x="126347" y="48584"/>
                </a:lnTo>
                <a:lnTo>
                  <a:pt x="122330" y="51440"/>
                </a:lnTo>
                <a:lnTo>
                  <a:pt x="118701" y="54296"/>
                </a:lnTo>
                <a:lnTo>
                  <a:pt x="114376" y="57152"/>
                </a:lnTo>
                <a:lnTo>
                  <a:pt x="109588" y="60009"/>
                </a:lnTo>
                <a:lnTo>
                  <a:pt x="104491" y="62866"/>
                </a:lnTo>
                <a:lnTo>
                  <a:pt x="100140" y="65723"/>
                </a:lnTo>
                <a:lnTo>
                  <a:pt x="96287" y="68580"/>
                </a:lnTo>
                <a:lnTo>
                  <a:pt x="92766" y="71438"/>
                </a:lnTo>
                <a:lnTo>
                  <a:pt x="88513" y="74295"/>
                </a:lnTo>
                <a:lnTo>
                  <a:pt x="83774" y="77153"/>
                </a:lnTo>
                <a:lnTo>
                  <a:pt x="78709" y="80010"/>
                </a:lnTo>
                <a:lnTo>
                  <a:pt x="74380" y="82868"/>
                </a:lnTo>
                <a:lnTo>
                  <a:pt x="70541" y="85725"/>
                </a:lnTo>
                <a:lnTo>
                  <a:pt x="67029" y="88582"/>
                </a:lnTo>
                <a:lnTo>
                  <a:pt x="62783" y="91440"/>
                </a:lnTo>
                <a:lnTo>
                  <a:pt x="58048" y="94298"/>
                </a:lnTo>
                <a:lnTo>
                  <a:pt x="52985" y="97155"/>
                </a:lnTo>
                <a:lnTo>
                  <a:pt x="48658" y="100013"/>
                </a:lnTo>
                <a:lnTo>
                  <a:pt x="44821" y="102870"/>
                </a:lnTo>
                <a:lnTo>
                  <a:pt x="41310" y="105728"/>
                </a:lnTo>
                <a:lnTo>
                  <a:pt x="34869" y="108903"/>
                </a:lnTo>
                <a:lnTo>
                  <a:pt x="31818" y="109749"/>
                </a:lnTo>
                <a:lnTo>
                  <a:pt x="25888" y="113230"/>
                </a:lnTo>
                <a:lnTo>
                  <a:pt x="22973" y="115492"/>
                </a:lnTo>
                <a:lnTo>
                  <a:pt x="17195" y="118005"/>
                </a:lnTo>
                <a:lnTo>
                  <a:pt x="11451" y="119121"/>
                </a:lnTo>
                <a:lnTo>
                  <a:pt x="5724" y="119618"/>
                </a:lnTo>
                <a:lnTo>
                  <a:pt x="3815" y="120703"/>
                </a:lnTo>
                <a:lnTo>
                  <a:pt x="2543" y="122379"/>
                </a:lnTo>
                <a:lnTo>
                  <a:pt x="148" y="128224"/>
                </a:lnTo>
                <a:lnTo>
                  <a:pt x="42" y="133031"/>
                </a:lnTo>
                <a:lnTo>
                  <a:pt x="0" y="144433"/>
                </a:lnTo>
                <a:lnTo>
                  <a:pt x="952" y="144867"/>
                </a:lnTo>
                <a:lnTo>
                  <a:pt x="6843" y="145476"/>
                </a:lnTo>
                <a:lnTo>
                  <a:pt x="11931" y="145618"/>
                </a:lnTo>
                <a:lnTo>
                  <a:pt x="28618" y="145723"/>
                </a:lnTo>
                <a:lnTo>
                  <a:pt x="32413" y="146678"/>
                </a:lnTo>
                <a:lnTo>
                  <a:pt x="36848" y="148268"/>
                </a:lnTo>
                <a:lnTo>
                  <a:pt x="41710" y="150280"/>
                </a:lnTo>
                <a:lnTo>
                  <a:pt x="45903" y="151622"/>
                </a:lnTo>
                <a:lnTo>
                  <a:pt x="53104" y="153113"/>
                </a:lnTo>
                <a:lnTo>
                  <a:pt x="57309" y="153510"/>
                </a:lnTo>
                <a:lnTo>
                  <a:pt x="62018" y="153775"/>
                </a:lnTo>
                <a:lnTo>
                  <a:pt x="72331" y="154070"/>
                </a:lnTo>
                <a:lnTo>
                  <a:pt x="122894" y="154299"/>
                </a:lnTo>
                <a:lnTo>
                  <a:pt x="134312" y="154302"/>
                </a:lnTo>
                <a:lnTo>
                  <a:pt x="139070" y="155256"/>
                </a:lnTo>
                <a:lnTo>
                  <a:pt x="143196" y="156844"/>
                </a:lnTo>
                <a:lnTo>
                  <a:pt x="146898" y="158855"/>
                </a:lnTo>
                <a:lnTo>
                  <a:pt x="151272" y="160196"/>
                </a:lnTo>
                <a:lnTo>
                  <a:pt x="156092" y="161090"/>
                </a:lnTo>
                <a:lnTo>
                  <a:pt x="161211" y="161686"/>
                </a:lnTo>
                <a:lnTo>
                  <a:pt x="165576" y="162083"/>
                </a:lnTo>
                <a:lnTo>
                  <a:pt x="169439" y="162348"/>
                </a:lnTo>
                <a:lnTo>
                  <a:pt x="176270" y="162642"/>
                </a:lnTo>
                <a:lnTo>
                  <a:pt x="185471" y="162808"/>
                </a:lnTo>
                <a:lnTo>
                  <a:pt x="231456" y="16287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39"/>
          <p:cNvSpPr/>
          <p:nvPr/>
        </p:nvSpPr>
        <p:spPr>
          <a:xfrm>
            <a:off x="6269354" y="1568767"/>
            <a:ext cx="60009" cy="257176"/>
          </a:xfrm>
          <a:custGeom>
            <a:avLst/>
            <a:gdLst/>
            <a:ahLst/>
            <a:cxnLst/>
            <a:rect l="0" t="0" r="0" b="0"/>
            <a:pathLst>
              <a:path w="60009" h="257176">
                <a:moveTo>
                  <a:pt x="0" y="0"/>
                </a:moveTo>
                <a:lnTo>
                  <a:pt x="7382" y="0"/>
                </a:lnTo>
                <a:lnTo>
                  <a:pt x="7779" y="953"/>
                </a:lnTo>
                <a:lnTo>
                  <a:pt x="8338" y="6844"/>
                </a:lnTo>
                <a:lnTo>
                  <a:pt x="8469" y="11932"/>
                </a:lnTo>
                <a:lnTo>
                  <a:pt x="9456" y="14622"/>
                </a:lnTo>
                <a:lnTo>
                  <a:pt x="11067" y="17368"/>
                </a:lnTo>
                <a:lnTo>
                  <a:pt x="13093" y="20151"/>
                </a:lnTo>
                <a:lnTo>
                  <a:pt x="14444" y="22959"/>
                </a:lnTo>
                <a:lnTo>
                  <a:pt x="15945" y="28619"/>
                </a:lnTo>
                <a:lnTo>
                  <a:pt x="16345" y="32414"/>
                </a:lnTo>
                <a:lnTo>
                  <a:pt x="16612" y="36850"/>
                </a:lnTo>
                <a:lnTo>
                  <a:pt x="16790" y="41711"/>
                </a:lnTo>
                <a:lnTo>
                  <a:pt x="17861" y="45905"/>
                </a:lnTo>
                <a:lnTo>
                  <a:pt x="19528" y="49653"/>
                </a:lnTo>
                <a:lnTo>
                  <a:pt x="21591" y="53105"/>
                </a:lnTo>
                <a:lnTo>
                  <a:pt x="22967" y="57311"/>
                </a:lnTo>
                <a:lnTo>
                  <a:pt x="23884" y="62020"/>
                </a:lnTo>
                <a:lnTo>
                  <a:pt x="24495" y="67064"/>
                </a:lnTo>
                <a:lnTo>
                  <a:pt x="25855" y="72332"/>
                </a:lnTo>
                <a:lnTo>
                  <a:pt x="27715" y="77749"/>
                </a:lnTo>
                <a:lnTo>
                  <a:pt x="29906" y="83265"/>
                </a:lnTo>
                <a:lnTo>
                  <a:pt x="31368" y="87895"/>
                </a:lnTo>
                <a:lnTo>
                  <a:pt x="32992" y="95579"/>
                </a:lnTo>
                <a:lnTo>
                  <a:pt x="33425" y="99915"/>
                </a:lnTo>
                <a:lnTo>
                  <a:pt x="33713" y="104710"/>
                </a:lnTo>
                <a:lnTo>
                  <a:pt x="34034" y="115118"/>
                </a:lnTo>
                <a:lnTo>
                  <a:pt x="34177" y="126093"/>
                </a:lnTo>
                <a:lnTo>
                  <a:pt x="35167" y="131687"/>
                </a:lnTo>
                <a:lnTo>
                  <a:pt x="36780" y="137322"/>
                </a:lnTo>
                <a:lnTo>
                  <a:pt x="38807" y="142983"/>
                </a:lnTo>
                <a:lnTo>
                  <a:pt x="40160" y="148662"/>
                </a:lnTo>
                <a:lnTo>
                  <a:pt x="41060" y="154353"/>
                </a:lnTo>
                <a:lnTo>
                  <a:pt x="41662" y="160052"/>
                </a:lnTo>
                <a:lnTo>
                  <a:pt x="43015" y="165756"/>
                </a:lnTo>
                <a:lnTo>
                  <a:pt x="44869" y="171464"/>
                </a:lnTo>
                <a:lnTo>
                  <a:pt x="47058" y="177175"/>
                </a:lnTo>
                <a:lnTo>
                  <a:pt x="48517" y="181934"/>
                </a:lnTo>
                <a:lnTo>
                  <a:pt x="50138" y="189762"/>
                </a:lnTo>
                <a:lnTo>
                  <a:pt x="50571" y="194136"/>
                </a:lnTo>
                <a:lnTo>
                  <a:pt x="50859" y="198956"/>
                </a:lnTo>
                <a:lnTo>
                  <a:pt x="51179" y="208440"/>
                </a:lnTo>
                <a:lnTo>
                  <a:pt x="51385" y="222289"/>
                </a:lnTo>
                <a:lnTo>
                  <a:pt x="51402" y="225345"/>
                </a:lnTo>
                <a:lnTo>
                  <a:pt x="52365" y="228335"/>
                </a:lnTo>
                <a:lnTo>
                  <a:pt x="53961" y="231281"/>
                </a:lnTo>
                <a:lnTo>
                  <a:pt x="55976" y="234197"/>
                </a:lnTo>
                <a:lnTo>
                  <a:pt x="57320" y="237094"/>
                </a:lnTo>
                <a:lnTo>
                  <a:pt x="58813" y="242853"/>
                </a:lnTo>
                <a:lnTo>
                  <a:pt x="59772" y="248419"/>
                </a:lnTo>
                <a:lnTo>
                  <a:pt x="59987" y="256281"/>
                </a:lnTo>
                <a:lnTo>
                  <a:pt x="60008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40"/>
          <p:cNvSpPr/>
          <p:nvPr/>
        </p:nvSpPr>
        <p:spPr>
          <a:xfrm>
            <a:off x="6500812" y="1654492"/>
            <a:ext cx="214314" cy="17146"/>
          </a:xfrm>
          <a:custGeom>
            <a:avLst/>
            <a:gdLst/>
            <a:ahLst/>
            <a:cxnLst/>
            <a:rect l="0" t="0" r="0" b="0"/>
            <a:pathLst>
              <a:path w="214314" h="17146">
                <a:moveTo>
                  <a:pt x="0" y="0"/>
                </a:moveTo>
                <a:lnTo>
                  <a:pt x="20151" y="0"/>
                </a:lnTo>
                <a:lnTo>
                  <a:pt x="22959" y="953"/>
                </a:lnTo>
                <a:lnTo>
                  <a:pt x="25784" y="2540"/>
                </a:lnTo>
                <a:lnTo>
                  <a:pt x="28619" y="4551"/>
                </a:lnTo>
                <a:lnTo>
                  <a:pt x="32414" y="5891"/>
                </a:lnTo>
                <a:lnTo>
                  <a:pt x="36850" y="6785"/>
                </a:lnTo>
                <a:lnTo>
                  <a:pt x="41711" y="7381"/>
                </a:lnTo>
                <a:lnTo>
                  <a:pt x="45905" y="7778"/>
                </a:lnTo>
                <a:lnTo>
                  <a:pt x="49654" y="8043"/>
                </a:lnTo>
                <a:lnTo>
                  <a:pt x="53105" y="8220"/>
                </a:lnTo>
                <a:lnTo>
                  <a:pt x="64560" y="8416"/>
                </a:lnTo>
                <a:lnTo>
                  <a:pt x="209745" y="8572"/>
                </a:lnTo>
                <a:lnTo>
                  <a:pt x="211268" y="9525"/>
                </a:lnTo>
                <a:lnTo>
                  <a:pt x="212282" y="11113"/>
                </a:lnTo>
                <a:lnTo>
                  <a:pt x="214313" y="171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41"/>
          <p:cNvSpPr/>
          <p:nvPr/>
        </p:nvSpPr>
        <p:spPr>
          <a:xfrm>
            <a:off x="6492240" y="1757362"/>
            <a:ext cx="145733" cy="17039"/>
          </a:xfrm>
          <a:custGeom>
            <a:avLst/>
            <a:gdLst/>
            <a:ahLst/>
            <a:cxnLst/>
            <a:rect l="0" t="0" r="0" b="0"/>
            <a:pathLst>
              <a:path w="145733" h="17039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0" y="5891"/>
                </a:lnTo>
                <a:lnTo>
                  <a:pt x="10583" y="6785"/>
                </a:lnTo>
                <a:lnTo>
                  <a:pt x="12770" y="7381"/>
                </a:lnTo>
                <a:lnTo>
                  <a:pt x="15181" y="7778"/>
                </a:lnTo>
                <a:lnTo>
                  <a:pt x="17740" y="8043"/>
                </a:lnTo>
                <a:lnTo>
                  <a:pt x="20399" y="8219"/>
                </a:lnTo>
                <a:lnTo>
                  <a:pt x="23125" y="9290"/>
                </a:lnTo>
                <a:lnTo>
                  <a:pt x="25894" y="10956"/>
                </a:lnTo>
                <a:lnTo>
                  <a:pt x="28692" y="13019"/>
                </a:lnTo>
                <a:lnTo>
                  <a:pt x="32463" y="14394"/>
                </a:lnTo>
                <a:lnTo>
                  <a:pt x="36882" y="15311"/>
                </a:lnTo>
                <a:lnTo>
                  <a:pt x="41733" y="15922"/>
                </a:lnTo>
                <a:lnTo>
                  <a:pt x="45919" y="16330"/>
                </a:lnTo>
                <a:lnTo>
                  <a:pt x="49663" y="16602"/>
                </a:lnTo>
                <a:lnTo>
                  <a:pt x="53111" y="16783"/>
                </a:lnTo>
                <a:lnTo>
                  <a:pt x="59482" y="16984"/>
                </a:lnTo>
                <a:lnTo>
                  <a:pt x="62514" y="17038"/>
                </a:lnTo>
                <a:lnTo>
                  <a:pt x="66441" y="16121"/>
                </a:lnTo>
                <a:lnTo>
                  <a:pt x="70964" y="14557"/>
                </a:lnTo>
                <a:lnTo>
                  <a:pt x="75884" y="12562"/>
                </a:lnTo>
                <a:lnTo>
                  <a:pt x="80116" y="11232"/>
                </a:lnTo>
                <a:lnTo>
                  <a:pt x="83891" y="10346"/>
                </a:lnTo>
                <a:lnTo>
                  <a:pt x="87359" y="9755"/>
                </a:lnTo>
                <a:lnTo>
                  <a:pt x="90624" y="9361"/>
                </a:lnTo>
                <a:lnTo>
                  <a:pt x="93754" y="9098"/>
                </a:lnTo>
                <a:lnTo>
                  <a:pt x="96792" y="8923"/>
                </a:lnTo>
                <a:lnTo>
                  <a:pt x="105248" y="8728"/>
                </a:lnTo>
                <a:lnTo>
                  <a:pt x="145732" y="85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42"/>
          <p:cNvSpPr/>
          <p:nvPr/>
        </p:nvSpPr>
        <p:spPr>
          <a:xfrm>
            <a:off x="7032307" y="1380172"/>
            <a:ext cx="42863" cy="248604"/>
          </a:xfrm>
          <a:custGeom>
            <a:avLst/>
            <a:gdLst/>
            <a:ahLst/>
            <a:cxnLst/>
            <a:rect l="0" t="0" r="0" b="0"/>
            <a:pathLst>
              <a:path w="42863" h="248604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7778" y="6844"/>
                </a:lnTo>
                <a:lnTo>
                  <a:pt x="8220" y="11932"/>
                </a:lnTo>
                <a:lnTo>
                  <a:pt x="9290" y="14622"/>
                </a:lnTo>
                <a:lnTo>
                  <a:pt x="10956" y="17368"/>
                </a:lnTo>
                <a:lnTo>
                  <a:pt x="13019" y="20151"/>
                </a:lnTo>
                <a:lnTo>
                  <a:pt x="14394" y="23912"/>
                </a:lnTo>
                <a:lnTo>
                  <a:pt x="15311" y="28324"/>
                </a:lnTo>
                <a:lnTo>
                  <a:pt x="15923" y="33170"/>
                </a:lnTo>
                <a:lnTo>
                  <a:pt x="16330" y="38306"/>
                </a:lnTo>
                <a:lnTo>
                  <a:pt x="16602" y="43635"/>
                </a:lnTo>
                <a:lnTo>
                  <a:pt x="16904" y="54636"/>
                </a:lnTo>
                <a:lnTo>
                  <a:pt x="17142" y="117161"/>
                </a:lnTo>
                <a:lnTo>
                  <a:pt x="18095" y="123828"/>
                </a:lnTo>
                <a:lnTo>
                  <a:pt x="19685" y="131129"/>
                </a:lnTo>
                <a:lnTo>
                  <a:pt x="21695" y="138855"/>
                </a:lnTo>
                <a:lnTo>
                  <a:pt x="23036" y="145910"/>
                </a:lnTo>
                <a:lnTo>
                  <a:pt x="23930" y="152518"/>
                </a:lnTo>
                <a:lnTo>
                  <a:pt x="24525" y="158829"/>
                </a:lnTo>
                <a:lnTo>
                  <a:pt x="24923" y="164941"/>
                </a:lnTo>
                <a:lnTo>
                  <a:pt x="25188" y="170921"/>
                </a:lnTo>
                <a:lnTo>
                  <a:pt x="25561" y="185898"/>
                </a:lnTo>
                <a:lnTo>
                  <a:pt x="25686" y="204043"/>
                </a:lnTo>
                <a:lnTo>
                  <a:pt x="26649" y="208419"/>
                </a:lnTo>
                <a:lnTo>
                  <a:pt x="28244" y="212288"/>
                </a:lnTo>
                <a:lnTo>
                  <a:pt x="30259" y="215821"/>
                </a:lnTo>
                <a:lnTo>
                  <a:pt x="31602" y="219128"/>
                </a:lnTo>
                <a:lnTo>
                  <a:pt x="32498" y="222285"/>
                </a:lnTo>
                <a:lnTo>
                  <a:pt x="33095" y="225343"/>
                </a:lnTo>
                <a:lnTo>
                  <a:pt x="34446" y="228333"/>
                </a:lnTo>
                <a:lnTo>
                  <a:pt x="36299" y="231280"/>
                </a:lnTo>
                <a:lnTo>
                  <a:pt x="41566" y="238302"/>
                </a:lnTo>
                <a:lnTo>
                  <a:pt x="42286" y="241802"/>
                </a:lnTo>
                <a:lnTo>
                  <a:pt x="42862" y="24860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43"/>
          <p:cNvSpPr/>
          <p:nvPr/>
        </p:nvSpPr>
        <p:spPr>
          <a:xfrm>
            <a:off x="6886575" y="1688785"/>
            <a:ext cx="265748" cy="17140"/>
          </a:xfrm>
          <a:custGeom>
            <a:avLst/>
            <a:gdLst/>
            <a:ahLst/>
            <a:cxnLst/>
            <a:rect l="0" t="0" r="0" b="0"/>
            <a:pathLst>
              <a:path w="265748" h="17140">
                <a:moveTo>
                  <a:pt x="0" y="8570"/>
                </a:moveTo>
                <a:lnTo>
                  <a:pt x="0" y="15950"/>
                </a:lnTo>
                <a:lnTo>
                  <a:pt x="952" y="16348"/>
                </a:lnTo>
                <a:lnTo>
                  <a:pt x="4550" y="16789"/>
                </a:lnTo>
                <a:lnTo>
                  <a:pt x="12770" y="17111"/>
                </a:lnTo>
                <a:lnTo>
                  <a:pt x="36073" y="17139"/>
                </a:lnTo>
                <a:lnTo>
                  <a:pt x="41193" y="16188"/>
                </a:lnTo>
                <a:lnTo>
                  <a:pt x="47465" y="14601"/>
                </a:lnTo>
                <a:lnTo>
                  <a:pt x="54502" y="12590"/>
                </a:lnTo>
                <a:lnTo>
                  <a:pt x="61100" y="11250"/>
                </a:lnTo>
                <a:lnTo>
                  <a:pt x="67403" y="10357"/>
                </a:lnTo>
                <a:lnTo>
                  <a:pt x="73511" y="9761"/>
                </a:lnTo>
                <a:lnTo>
                  <a:pt x="80439" y="9364"/>
                </a:lnTo>
                <a:lnTo>
                  <a:pt x="95758" y="8923"/>
                </a:lnTo>
                <a:lnTo>
                  <a:pt x="115896" y="8674"/>
                </a:lnTo>
                <a:lnTo>
                  <a:pt x="122984" y="7687"/>
                </a:lnTo>
                <a:lnTo>
                  <a:pt x="130567" y="6076"/>
                </a:lnTo>
                <a:lnTo>
                  <a:pt x="138479" y="4050"/>
                </a:lnTo>
                <a:lnTo>
                  <a:pt x="146611" y="2699"/>
                </a:lnTo>
                <a:lnTo>
                  <a:pt x="154891" y="1798"/>
                </a:lnTo>
                <a:lnTo>
                  <a:pt x="163269" y="1198"/>
                </a:lnTo>
                <a:lnTo>
                  <a:pt x="170758" y="798"/>
                </a:lnTo>
                <a:lnTo>
                  <a:pt x="184160" y="353"/>
                </a:lnTo>
                <a:lnTo>
                  <a:pt x="227269" y="28"/>
                </a:lnTo>
                <a:lnTo>
                  <a:pt x="253672" y="0"/>
                </a:lnTo>
                <a:lnTo>
                  <a:pt x="255792" y="951"/>
                </a:lnTo>
                <a:lnTo>
                  <a:pt x="258157" y="2538"/>
                </a:lnTo>
                <a:lnTo>
                  <a:pt x="265747" y="857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44"/>
          <p:cNvSpPr/>
          <p:nvPr/>
        </p:nvSpPr>
        <p:spPr>
          <a:xfrm>
            <a:off x="6920986" y="1740324"/>
            <a:ext cx="196905" cy="137054"/>
          </a:xfrm>
          <a:custGeom>
            <a:avLst/>
            <a:gdLst/>
            <a:ahLst/>
            <a:cxnLst/>
            <a:rect l="0" t="0" r="0" b="0"/>
            <a:pathLst>
              <a:path w="196905" h="137054">
                <a:moveTo>
                  <a:pt x="85604" y="17038"/>
                </a:moveTo>
                <a:lnTo>
                  <a:pt x="90155" y="12487"/>
                </a:lnTo>
                <a:lnTo>
                  <a:pt x="92447" y="11147"/>
                </a:lnTo>
                <a:lnTo>
                  <a:pt x="97535" y="9657"/>
                </a:lnTo>
                <a:lnTo>
                  <a:pt x="101204" y="8819"/>
                </a:lnTo>
                <a:lnTo>
                  <a:pt x="107142" y="6082"/>
                </a:lnTo>
                <a:lnTo>
                  <a:pt x="111392" y="4019"/>
                </a:lnTo>
                <a:lnTo>
                  <a:pt x="116131" y="2644"/>
                </a:lnTo>
                <a:lnTo>
                  <a:pt x="121195" y="1727"/>
                </a:lnTo>
                <a:lnTo>
                  <a:pt x="126476" y="1116"/>
                </a:lnTo>
                <a:lnTo>
                  <a:pt x="131902" y="708"/>
                </a:lnTo>
                <a:lnTo>
                  <a:pt x="137424" y="436"/>
                </a:lnTo>
                <a:lnTo>
                  <a:pt x="151758" y="54"/>
                </a:lnTo>
                <a:lnTo>
                  <a:pt x="155423" y="0"/>
                </a:lnTo>
                <a:lnTo>
                  <a:pt x="159773" y="917"/>
                </a:lnTo>
                <a:lnTo>
                  <a:pt x="164577" y="2481"/>
                </a:lnTo>
                <a:lnTo>
                  <a:pt x="176874" y="7283"/>
                </a:lnTo>
                <a:lnTo>
                  <a:pt x="181096" y="10480"/>
                </a:lnTo>
                <a:lnTo>
                  <a:pt x="183555" y="12666"/>
                </a:lnTo>
                <a:lnTo>
                  <a:pt x="188828" y="17635"/>
                </a:lnTo>
                <a:lnTo>
                  <a:pt x="191567" y="20294"/>
                </a:lnTo>
                <a:lnTo>
                  <a:pt x="193393" y="23018"/>
                </a:lnTo>
                <a:lnTo>
                  <a:pt x="194611" y="25787"/>
                </a:lnTo>
                <a:lnTo>
                  <a:pt x="195423" y="28586"/>
                </a:lnTo>
                <a:lnTo>
                  <a:pt x="195964" y="31404"/>
                </a:lnTo>
                <a:lnTo>
                  <a:pt x="196325" y="34235"/>
                </a:lnTo>
                <a:lnTo>
                  <a:pt x="196904" y="41073"/>
                </a:lnTo>
                <a:lnTo>
                  <a:pt x="191903" y="44548"/>
                </a:lnTo>
                <a:lnTo>
                  <a:pt x="187903" y="46808"/>
                </a:lnTo>
                <a:lnTo>
                  <a:pt x="185236" y="50220"/>
                </a:lnTo>
                <a:lnTo>
                  <a:pt x="183457" y="54399"/>
                </a:lnTo>
                <a:lnTo>
                  <a:pt x="182271" y="59090"/>
                </a:lnTo>
                <a:lnTo>
                  <a:pt x="179577" y="62218"/>
                </a:lnTo>
                <a:lnTo>
                  <a:pt x="175875" y="64303"/>
                </a:lnTo>
                <a:lnTo>
                  <a:pt x="171502" y="65693"/>
                </a:lnTo>
                <a:lnTo>
                  <a:pt x="166681" y="67572"/>
                </a:lnTo>
                <a:lnTo>
                  <a:pt x="161563" y="69777"/>
                </a:lnTo>
                <a:lnTo>
                  <a:pt x="150796" y="74768"/>
                </a:lnTo>
                <a:lnTo>
                  <a:pt x="122681" y="88552"/>
                </a:lnTo>
                <a:lnTo>
                  <a:pt x="116037" y="91384"/>
                </a:lnTo>
                <a:lnTo>
                  <a:pt x="108750" y="94225"/>
                </a:lnTo>
                <a:lnTo>
                  <a:pt x="101034" y="97071"/>
                </a:lnTo>
                <a:lnTo>
                  <a:pt x="93986" y="99921"/>
                </a:lnTo>
                <a:lnTo>
                  <a:pt x="87382" y="102773"/>
                </a:lnTo>
                <a:lnTo>
                  <a:pt x="81074" y="105627"/>
                </a:lnTo>
                <a:lnTo>
                  <a:pt x="74011" y="107530"/>
                </a:lnTo>
                <a:lnTo>
                  <a:pt x="66446" y="108798"/>
                </a:lnTo>
                <a:lnTo>
                  <a:pt x="58544" y="109644"/>
                </a:lnTo>
                <a:lnTo>
                  <a:pt x="52324" y="111161"/>
                </a:lnTo>
                <a:lnTo>
                  <a:pt x="47225" y="113124"/>
                </a:lnTo>
                <a:lnTo>
                  <a:pt x="42872" y="115385"/>
                </a:lnTo>
                <a:lnTo>
                  <a:pt x="38066" y="116893"/>
                </a:lnTo>
                <a:lnTo>
                  <a:pt x="32957" y="117898"/>
                </a:lnTo>
                <a:lnTo>
                  <a:pt x="27646" y="118568"/>
                </a:lnTo>
                <a:lnTo>
                  <a:pt x="23152" y="119015"/>
                </a:lnTo>
                <a:lnTo>
                  <a:pt x="19205" y="119312"/>
                </a:lnTo>
                <a:lnTo>
                  <a:pt x="10576" y="119790"/>
                </a:lnTo>
                <a:lnTo>
                  <a:pt x="4530" y="119873"/>
                </a:lnTo>
                <a:lnTo>
                  <a:pt x="0" y="119907"/>
                </a:lnTo>
                <a:lnTo>
                  <a:pt x="4466" y="119908"/>
                </a:lnTo>
                <a:lnTo>
                  <a:pt x="5794" y="120860"/>
                </a:lnTo>
                <a:lnTo>
                  <a:pt x="6680" y="122448"/>
                </a:lnTo>
                <a:lnTo>
                  <a:pt x="7270" y="124459"/>
                </a:lnTo>
                <a:lnTo>
                  <a:pt x="8616" y="125799"/>
                </a:lnTo>
                <a:lnTo>
                  <a:pt x="10466" y="126693"/>
                </a:lnTo>
                <a:lnTo>
                  <a:pt x="12652" y="127289"/>
                </a:lnTo>
                <a:lnTo>
                  <a:pt x="16014" y="127686"/>
                </a:lnTo>
                <a:lnTo>
                  <a:pt x="20161" y="127951"/>
                </a:lnTo>
                <a:lnTo>
                  <a:pt x="24830" y="128128"/>
                </a:lnTo>
                <a:lnTo>
                  <a:pt x="28895" y="129198"/>
                </a:lnTo>
                <a:lnTo>
                  <a:pt x="32558" y="130864"/>
                </a:lnTo>
                <a:lnTo>
                  <a:pt x="35952" y="132927"/>
                </a:lnTo>
                <a:lnTo>
                  <a:pt x="40120" y="134302"/>
                </a:lnTo>
                <a:lnTo>
                  <a:pt x="44804" y="135219"/>
                </a:lnTo>
                <a:lnTo>
                  <a:pt x="49831" y="135831"/>
                </a:lnTo>
                <a:lnTo>
                  <a:pt x="55088" y="136238"/>
                </a:lnTo>
                <a:lnTo>
                  <a:pt x="60497" y="136510"/>
                </a:lnTo>
                <a:lnTo>
                  <a:pt x="71588" y="136812"/>
                </a:lnTo>
                <a:lnTo>
                  <a:pt x="138945" y="137051"/>
                </a:lnTo>
                <a:lnTo>
                  <a:pt x="162756" y="13705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45"/>
          <p:cNvSpPr/>
          <p:nvPr/>
        </p:nvSpPr>
        <p:spPr>
          <a:xfrm>
            <a:off x="7298452" y="1466250"/>
            <a:ext cx="136764" cy="411128"/>
          </a:xfrm>
          <a:custGeom>
            <a:avLst/>
            <a:gdLst/>
            <a:ahLst/>
            <a:cxnLst/>
            <a:rect l="0" t="0" r="0" b="0"/>
            <a:pathLst>
              <a:path w="136764" h="411128">
                <a:moveTo>
                  <a:pt x="119617" y="8219"/>
                </a:moveTo>
                <a:lnTo>
                  <a:pt x="126999" y="8219"/>
                </a:lnTo>
                <a:lnTo>
                  <a:pt x="126443" y="7267"/>
                </a:lnTo>
                <a:lnTo>
                  <a:pt x="123287" y="3669"/>
                </a:lnTo>
                <a:lnTo>
                  <a:pt x="123016" y="2328"/>
                </a:lnTo>
                <a:lnTo>
                  <a:pt x="123788" y="1435"/>
                </a:lnTo>
                <a:lnTo>
                  <a:pt x="127321" y="0"/>
                </a:lnTo>
                <a:lnTo>
                  <a:pt x="127611" y="835"/>
                </a:lnTo>
                <a:lnTo>
                  <a:pt x="128114" y="7059"/>
                </a:lnTo>
                <a:lnTo>
                  <a:pt x="125616" y="10244"/>
                </a:lnTo>
                <a:lnTo>
                  <a:pt x="123616" y="12426"/>
                </a:lnTo>
                <a:lnTo>
                  <a:pt x="118855" y="17392"/>
                </a:lnTo>
                <a:lnTo>
                  <a:pt x="108037" y="28341"/>
                </a:lnTo>
                <a:lnTo>
                  <a:pt x="105230" y="32111"/>
                </a:lnTo>
                <a:lnTo>
                  <a:pt x="102406" y="36530"/>
                </a:lnTo>
                <a:lnTo>
                  <a:pt x="99570" y="41380"/>
                </a:lnTo>
                <a:lnTo>
                  <a:pt x="96420" y="51850"/>
                </a:lnTo>
                <a:lnTo>
                  <a:pt x="94068" y="62854"/>
                </a:lnTo>
                <a:lnTo>
                  <a:pt x="89847" y="74094"/>
                </a:lnTo>
                <a:lnTo>
                  <a:pt x="87388" y="79758"/>
                </a:lnTo>
                <a:lnTo>
                  <a:pt x="82116" y="91132"/>
                </a:lnTo>
                <a:lnTo>
                  <a:pt x="78424" y="96832"/>
                </a:lnTo>
                <a:lnTo>
                  <a:pt x="74058" y="102537"/>
                </a:lnTo>
                <a:lnTo>
                  <a:pt x="69241" y="108245"/>
                </a:lnTo>
                <a:lnTo>
                  <a:pt x="65079" y="113956"/>
                </a:lnTo>
                <a:lnTo>
                  <a:pt x="61351" y="119668"/>
                </a:lnTo>
                <a:lnTo>
                  <a:pt x="57912" y="125381"/>
                </a:lnTo>
                <a:lnTo>
                  <a:pt x="54668" y="132047"/>
                </a:lnTo>
                <a:lnTo>
                  <a:pt x="51553" y="139349"/>
                </a:lnTo>
                <a:lnTo>
                  <a:pt x="48523" y="147074"/>
                </a:lnTo>
                <a:lnTo>
                  <a:pt x="46505" y="154129"/>
                </a:lnTo>
                <a:lnTo>
                  <a:pt x="45158" y="160738"/>
                </a:lnTo>
                <a:lnTo>
                  <a:pt x="44261" y="167048"/>
                </a:lnTo>
                <a:lnTo>
                  <a:pt x="42709" y="174113"/>
                </a:lnTo>
                <a:lnTo>
                  <a:pt x="40724" y="181680"/>
                </a:lnTo>
                <a:lnTo>
                  <a:pt x="38446" y="189582"/>
                </a:lnTo>
                <a:lnTo>
                  <a:pt x="33377" y="205983"/>
                </a:lnTo>
                <a:lnTo>
                  <a:pt x="30691" y="214357"/>
                </a:lnTo>
                <a:lnTo>
                  <a:pt x="27948" y="221844"/>
                </a:lnTo>
                <a:lnTo>
                  <a:pt x="25167" y="228741"/>
                </a:lnTo>
                <a:lnTo>
                  <a:pt x="22360" y="235244"/>
                </a:lnTo>
                <a:lnTo>
                  <a:pt x="19537" y="242437"/>
                </a:lnTo>
                <a:lnTo>
                  <a:pt x="13860" y="258049"/>
                </a:lnTo>
                <a:lnTo>
                  <a:pt x="11965" y="266212"/>
                </a:lnTo>
                <a:lnTo>
                  <a:pt x="10701" y="274512"/>
                </a:lnTo>
                <a:lnTo>
                  <a:pt x="9860" y="282903"/>
                </a:lnTo>
                <a:lnTo>
                  <a:pt x="8346" y="290402"/>
                </a:lnTo>
                <a:lnTo>
                  <a:pt x="6384" y="297306"/>
                </a:lnTo>
                <a:lnTo>
                  <a:pt x="2617" y="310057"/>
                </a:lnTo>
                <a:lnTo>
                  <a:pt x="942" y="322075"/>
                </a:lnTo>
                <a:lnTo>
                  <a:pt x="198" y="333766"/>
                </a:lnTo>
                <a:lnTo>
                  <a:pt x="0" y="339550"/>
                </a:lnTo>
                <a:lnTo>
                  <a:pt x="820" y="344359"/>
                </a:lnTo>
                <a:lnTo>
                  <a:pt x="4271" y="352243"/>
                </a:lnTo>
                <a:lnTo>
                  <a:pt x="11570" y="366586"/>
                </a:lnTo>
                <a:lnTo>
                  <a:pt x="14446" y="374821"/>
                </a:lnTo>
                <a:lnTo>
                  <a:pt x="15213" y="378351"/>
                </a:lnTo>
                <a:lnTo>
                  <a:pt x="17630" y="381656"/>
                </a:lnTo>
                <a:lnTo>
                  <a:pt x="21146" y="384812"/>
                </a:lnTo>
                <a:lnTo>
                  <a:pt x="25394" y="387869"/>
                </a:lnTo>
                <a:lnTo>
                  <a:pt x="29180" y="389907"/>
                </a:lnTo>
                <a:lnTo>
                  <a:pt x="32656" y="391265"/>
                </a:lnTo>
                <a:lnTo>
                  <a:pt x="35925" y="392171"/>
                </a:lnTo>
                <a:lnTo>
                  <a:pt x="40010" y="393727"/>
                </a:lnTo>
                <a:lnTo>
                  <a:pt x="44639" y="395717"/>
                </a:lnTo>
                <a:lnTo>
                  <a:pt x="49629" y="397996"/>
                </a:lnTo>
                <a:lnTo>
                  <a:pt x="53909" y="399516"/>
                </a:lnTo>
                <a:lnTo>
                  <a:pt x="57715" y="400529"/>
                </a:lnTo>
                <a:lnTo>
                  <a:pt x="61204" y="401204"/>
                </a:lnTo>
                <a:lnTo>
                  <a:pt x="65435" y="401654"/>
                </a:lnTo>
                <a:lnTo>
                  <a:pt x="70161" y="401954"/>
                </a:lnTo>
                <a:lnTo>
                  <a:pt x="75217" y="402154"/>
                </a:lnTo>
                <a:lnTo>
                  <a:pt x="85914" y="402377"/>
                </a:lnTo>
                <a:lnTo>
                  <a:pt x="108303" y="402520"/>
                </a:lnTo>
                <a:lnTo>
                  <a:pt x="113028" y="403484"/>
                </a:lnTo>
                <a:lnTo>
                  <a:pt x="117129" y="405079"/>
                </a:lnTo>
                <a:lnTo>
                  <a:pt x="120816" y="407095"/>
                </a:lnTo>
                <a:lnTo>
                  <a:pt x="124227" y="408439"/>
                </a:lnTo>
                <a:lnTo>
                  <a:pt x="127453" y="409335"/>
                </a:lnTo>
                <a:lnTo>
                  <a:pt x="136763" y="41112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46"/>
          <p:cNvSpPr/>
          <p:nvPr/>
        </p:nvSpPr>
        <p:spPr>
          <a:xfrm>
            <a:off x="7495222" y="1628775"/>
            <a:ext cx="248604" cy="162878"/>
          </a:xfrm>
          <a:custGeom>
            <a:avLst/>
            <a:gdLst/>
            <a:ahLst/>
            <a:cxnLst/>
            <a:rect l="0" t="0" r="0" b="0"/>
            <a:pathLst>
              <a:path w="248604" h="162878">
                <a:moveTo>
                  <a:pt x="0" y="0"/>
                </a:moveTo>
                <a:lnTo>
                  <a:pt x="7381" y="0"/>
                </a:lnTo>
                <a:lnTo>
                  <a:pt x="12771" y="4550"/>
                </a:lnTo>
                <a:lnTo>
                  <a:pt x="17741" y="9325"/>
                </a:lnTo>
                <a:lnTo>
                  <a:pt x="20400" y="11931"/>
                </a:lnTo>
                <a:lnTo>
                  <a:pt x="23125" y="15574"/>
                </a:lnTo>
                <a:lnTo>
                  <a:pt x="25894" y="19908"/>
                </a:lnTo>
                <a:lnTo>
                  <a:pt x="28693" y="24702"/>
                </a:lnTo>
                <a:lnTo>
                  <a:pt x="32464" y="28850"/>
                </a:lnTo>
                <a:lnTo>
                  <a:pt x="36883" y="32568"/>
                </a:lnTo>
                <a:lnTo>
                  <a:pt x="41734" y="36000"/>
                </a:lnTo>
                <a:lnTo>
                  <a:pt x="46872" y="40192"/>
                </a:lnTo>
                <a:lnTo>
                  <a:pt x="52203" y="44892"/>
                </a:lnTo>
                <a:lnTo>
                  <a:pt x="57662" y="49930"/>
                </a:lnTo>
                <a:lnTo>
                  <a:pt x="68807" y="60608"/>
                </a:lnTo>
                <a:lnTo>
                  <a:pt x="74447" y="66123"/>
                </a:lnTo>
                <a:lnTo>
                  <a:pt x="81064" y="71704"/>
                </a:lnTo>
                <a:lnTo>
                  <a:pt x="88332" y="77330"/>
                </a:lnTo>
                <a:lnTo>
                  <a:pt x="96036" y="82986"/>
                </a:lnTo>
                <a:lnTo>
                  <a:pt x="103076" y="87709"/>
                </a:lnTo>
                <a:lnTo>
                  <a:pt x="109675" y="91810"/>
                </a:lnTo>
                <a:lnTo>
                  <a:pt x="115980" y="95496"/>
                </a:lnTo>
                <a:lnTo>
                  <a:pt x="122087" y="99859"/>
                </a:lnTo>
                <a:lnTo>
                  <a:pt x="128064" y="104673"/>
                </a:lnTo>
                <a:lnTo>
                  <a:pt x="133954" y="109787"/>
                </a:lnTo>
                <a:lnTo>
                  <a:pt x="139785" y="114148"/>
                </a:lnTo>
                <a:lnTo>
                  <a:pt x="145578" y="118009"/>
                </a:lnTo>
                <a:lnTo>
                  <a:pt x="151344" y="121535"/>
                </a:lnTo>
                <a:lnTo>
                  <a:pt x="157094" y="124838"/>
                </a:lnTo>
                <a:lnTo>
                  <a:pt x="168562" y="131048"/>
                </a:lnTo>
                <a:lnTo>
                  <a:pt x="185729" y="139900"/>
                </a:lnTo>
                <a:lnTo>
                  <a:pt x="190494" y="141844"/>
                </a:lnTo>
                <a:lnTo>
                  <a:pt x="194624" y="143140"/>
                </a:lnTo>
                <a:lnTo>
                  <a:pt x="198329" y="144004"/>
                </a:lnTo>
                <a:lnTo>
                  <a:pt x="202705" y="145532"/>
                </a:lnTo>
                <a:lnTo>
                  <a:pt x="207526" y="147504"/>
                </a:lnTo>
                <a:lnTo>
                  <a:pt x="212646" y="149771"/>
                </a:lnTo>
                <a:lnTo>
                  <a:pt x="217011" y="151282"/>
                </a:lnTo>
                <a:lnTo>
                  <a:pt x="224402" y="152961"/>
                </a:lnTo>
                <a:lnTo>
                  <a:pt x="230862" y="156248"/>
                </a:lnTo>
                <a:lnTo>
                  <a:pt x="233917" y="158457"/>
                </a:lnTo>
                <a:lnTo>
                  <a:pt x="239853" y="160913"/>
                </a:lnTo>
                <a:lnTo>
                  <a:pt x="248603" y="16287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47"/>
          <p:cNvSpPr/>
          <p:nvPr/>
        </p:nvSpPr>
        <p:spPr>
          <a:xfrm>
            <a:off x="7529512" y="1611630"/>
            <a:ext cx="180023" cy="162878"/>
          </a:xfrm>
          <a:custGeom>
            <a:avLst/>
            <a:gdLst/>
            <a:ahLst/>
            <a:cxnLst/>
            <a:rect l="0" t="0" r="0" b="0"/>
            <a:pathLst>
              <a:path w="180023" h="162878">
                <a:moveTo>
                  <a:pt x="180022" y="0"/>
                </a:moveTo>
                <a:lnTo>
                  <a:pt x="172642" y="7380"/>
                </a:lnTo>
                <a:lnTo>
                  <a:pt x="171980" y="10582"/>
                </a:lnTo>
                <a:lnTo>
                  <a:pt x="171686" y="15180"/>
                </a:lnTo>
                <a:lnTo>
                  <a:pt x="171555" y="20399"/>
                </a:lnTo>
                <a:lnTo>
                  <a:pt x="171481" y="28692"/>
                </a:lnTo>
                <a:lnTo>
                  <a:pt x="169566" y="31510"/>
                </a:lnTo>
                <a:lnTo>
                  <a:pt x="166384" y="34342"/>
                </a:lnTo>
                <a:lnTo>
                  <a:pt x="162358" y="37182"/>
                </a:lnTo>
                <a:lnTo>
                  <a:pt x="158721" y="40980"/>
                </a:lnTo>
                <a:lnTo>
                  <a:pt x="155344" y="45418"/>
                </a:lnTo>
                <a:lnTo>
                  <a:pt x="152140" y="50281"/>
                </a:lnTo>
                <a:lnTo>
                  <a:pt x="148099" y="55428"/>
                </a:lnTo>
                <a:lnTo>
                  <a:pt x="143501" y="60764"/>
                </a:lnTo>
                <a:lnTo>
                  <a:pt x="138530" y="66227"/>
                </a:lnTo>
                <a:lnTo>
                  <a:pt x="132358" y="71774"/>
                </a:lnTo>
                <a:lnTo>
                  <a:pt x="125386" y="77376"/>
                </a:lnTo>
                <a:lnTo>
                  <a:pt x="117881" y="83017"/>
                </a:lnTo>
                <a:lnTo>
                  <a:pt x="110972" y="87729"/>
                </a:lnTo>
                <a:lnTo>
                  <a:pt x="104462" y="91823"/>
                </a:lnTo>
                <a:lnTo>
                  <a:pt x="98216" y="95506"/>
                </a:lnTo>
                <a:lnTo>
                  <a:pt x="92148" y="99865"/>
                </a:lnTo>
                <a:lnTo>
                  <a:pt x="86197" y="104677"/>
                </a:lnTo>
                <a:lnTo>
                  <a:pt x="80325" y="109789"/>
                </a:lnTo>
                <a:lnTo>
                  <a:pt x="74505" y="115103"/>
                </a:lnTo>
                <a:lnTo>
                  <a:pt x="62958" y="126086"/>
                </a:lnTo>
                <a:lnTo>
                  <a:pt x="50298" y="138430"/>
                </a:lnTo>
                <a:lnTo>
                  <a:pt x="45915" y="141816"/>
                </a:lnTo>
                <a:lnTo>
                  <a:pt x="41087" y="145026"/>
                </a:lnTo>
                <a:lnTo>
                  <a:pt x="35964" y="148119"/>
                </a:lnTo>
                <a:lnTo>
                  <a:pt x="30644" y="150181"/>
                </a:lnTo>
                <a:lnTo>
                  <a:pt x="25191" y="151555"/>
                </a:lnTo>
                <a:lnTo>
                  <a:pt x="19652" y="152472"/>
                </a:lnTo>
                <a:lnTo>
                  <a:pt x="15007" y="154035"/>
                </a:lnTo>
                <a:lnTo>
                  <a:pt x="10957" y="156030"/>
                </a:lnTo>
                <a:lnTo>
                  <a:pt x="0" y="16287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48"/>
          <p:cNvSpPr/>
          <p:nvPr/>
        </p:nvSpPr>
        <p:spPr>
          <a:xfrm>
            <a:off x="7803832" y="1723072"/>
            <a:ext cx="180024" cy="8574"/>
          </a:xfrm>
          <a:custGeom>
            <a:avLst/>
            <a:gdLst/>
            <a:ahLst/>
            <a:cxnLst/>
            <a:rect l="0" t="0" r="0" b="0"/>
            <a:pathLst>
              <a:path w="180024" h="8574">
                <a:moveTo>
                  <a:pt x="0" y="8573"/>
                </a:moveTo>
                <a:lnTo>
                  <a:pt x="96389" y="8573"/>
                </a:lnTo>
                <a:lnTo>
                  <a:pt x="103312" y="7620"/>
                </a:lnTo>
                <a:lnTo>
                  <a:pt x="109832" y="6033"/>
                </a:lnTo>
                <a:lnTo>
                  <a:pt x="116085" y="4022"/>
                </a:lnTo>
                <a:lnTo>
                  <a:pt x="123109" y="2681"/>
                </a:lnTo>
                <a:lnTo>
                  <a:pt x="130650" y="1788"/>
                </a:lnTo>
                <a:lnTo>
                  <a:pt x="144744" y="794"/>
                </a:lnTo>
                <a:lnTo>
                  <a:pt x="154183" y="353"/>
                </a:lnTo>
                <a:lnTo>
                  <a:pt x="164094" y="157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49"/>
          <p:cNvSpPr/>
          <p:nvPr/>
        </p:nvSpPr>
        <p:spPr>
          <a:xfrm>
            <a:off x="8043862" y="1628775"/>
            <a:ext cx="274321" cy="324405"/>
          </a:xfrm>
          <a:custGeom>
            <a:avLst/>
            <a:gdLst/>
            <a:ahLst/>
            <a:cxnLst/>
            <a:rect l="0" t="0" r="0" b="0"/>
            <a:pathLst>
              <a:path w="274321" h="324405">
                <a:moveTo>
                  <a:pt x="0" y="0"/>
                </a:moveTo>
                <a:lnTo>
                  <a:pt x="0" y="40624"/>
                </a:lnTo>
                <a:lnTo>
                  <a:pt x="953" y="45180"/>
                </a:lnTo>
                <a:lnTo>
                  <a:pt x="4551" y="52782"/>
                </a:lnTo>
                <a:lnTo>
                  <a:pt x="6785" y="61876"/>
                </a:lnTo>
                <a:lnTo>
                  <a:pt x="7382" y="66968"/>
                </a:lnTo>
                <a:lnTo>
                  <a:pt x="7779" y="72268"/>
                </a:lnTo>
                <a:lnTo>
                  <a:pt x="8043" y="77706"/>
                </a:lnTo>
                <a:lnTo>
                  <a:pt x="8416" y="91921"/>
                </a:lnTo>
                <a:lnTo>
                  <a:pt x="8571" y="125661"/>
                </a:lnTo>
                <a:lnTo>
                  <a:pt x="9523" y="127589"/>
                </a:lnTo>
                <a:lnTo>
                  <a:pt x="13123" y="132271"/>
                </a:lnTo>
                <a:lnTo>
                  <a:pt x="15416" y="133900"/>
                </a:lnTo>
                <a:lnTo>
                  <a:pt x="20504" y="135711"/>
                </a:lnTo>
                <a:lnTo>
                  <a:pt x="28724" y="136730"/>
                </a:lnTo>
                <a:lnTo>
                  <a:pt x="31531" y="135921"/>
                </a:lnTo>
                <a:lnTo>
                  <a:pt x="40034" y="131183"/>
                </a:lnTo>
                <a:lnTo>
                  <a:pt x="48587" y="128404"/>
                </a:lnTo>
                <a:lnTo>
                  <a:pt x="58105" y="121971"/>
                </a:lnTo>
                <a:lnTo>
                  <a:pt x="62550" y="119414"/>
                </a:lnTo>
                <a:lnTo>
                  <a:pt x="67418" y="116757"/>
                </a:lnTo>
                <a:lnTo>
                  <a:pt x="75366" y="111264"/>
                </a:lnTo>
                <a:lnTo>
                  <a:pt x="78818" y="108466"/>
                </a:lnTo>
                <a:lnTo>
                  <a:pt x="85196" y="100277"/>
                </a:lnTo>
                <a:lnTo>
                  <a:pt x="91205" y="91240"/>
                </a:lnTo>
                <a:lnTo>
                  <a:pt x="97051" y="84048"/>
                </a:lnTo>
                <a:lnTo>
                  <a:pt x="102824" y="77677"/>
                </a:lnTo>
                <a:lnTo>
                  <a:pt x="108565" y="70718"/>
                </a:lnTo>
                <a:lnTo>
                  <a:pt x="114291" y="61275"/>
                </a:lnTo>
                <a:lnTo>
                  <a:pt x="120011" y="53268"/>
                </a:lnTo>
                <a:lnTo>
                  <a:pt x="122870" y="49799"/>
                </a:lnTo>
                <a:lnTo>
                  <a:pt x="126047" y="43405"/>
                </a:lnTo>
                <a:lnTo>
                  <a:pt x="127835" y="34450"/>
                </a:lnTo>
                <a:lnTo>
                  <a:pt x="128364" y="25765"/>
                </a:lnTo>
                <a:lnTo>
                  <a:pt x="128522" y="17159"/>
                </a:lnTo>
                <a:lnTo>
                  <a:pt x="128575" y="10268"/>
                </a:lnTo>
                <a:lnTo>
                  <a:pt x="126041" y="6786"/>
                </a:lnTo>
                <a:lnTo>
                  <a:pt x="120368" y="397"/>
                </a:lnTo>
                <a:lnTo>
                  <a:pt x="120120" y="4668"/>
                </a:lnTo>
                <a:lnTo>
                  <a:pt x="121038" y="5969"/>
                </a:lnTo>
                <a:lnTo>
                  <a:pt x="122602" y="6837"/>
                </a:lnTo>
                <a:lnTo>
                  <a:pt x="124597" y="7415"/>
                </a:lnTo>
                <a:lnTo>
                  <a:pt x="125927" y="8753"/>
                </a:lnTo>
                <a:lnTo>
                  <a:pt x="126814" y="10598"/>
                </a:lnTo>
                <a:lnTo>
                  <a:pt x="127405" y="12780"/>
                </a:lnTo>
                <a:lnTo>
                  <a:pt x="130602" y="17745"/>
                </a:lnTo>
                <a:lnTo>
                  <a:pt x="137757" y="25895"/>
                </a:lnTo>
                <a:lnTo>
                  <a:pt x="143140" y="32464"/>
                </a:lnTo>
                <a:lnTo>
                  <a:pt x="148707" y="41733"/>
                </a:lnTo>
                <a:lnTo>
                  <a:pt x="154357" y="52203"/>
                </a:lnTo>
                <a:lnTo>
                  <a:pt x="171455" y="85792"/>
                </a:lnTo>
                <a:lnTo>
                  <a:pt x="191453" y="125733"/>
                </a:lnTo>
                <a:lnTo>
                  <a:pt x="193359" y="131447"/>
                </a:lnTo>
                <a:lnTo>
                  <a:pt x="194628" y="137161"/>
                </a:lnTo>
                <a:lnTo>
                  <a:pt x="195474" y="142876"/>
                </a:lnTo>
                <a:lnTo>
                  <a:pt x="196992" y="149543"/>
                </a:lnTo>
                <a:lnTo>
                  <a:pt x="198955" y="156845"/>
                </a:lnTo>
                <a:lnTo>
                  <a:pt x="201217" y="164571"/>
                </a:lnTo>
                <a:lnTo>
                  <a:pt x="203677" y="171626"/>
                </a:lnTo>
                <a:lnTo>
                  <a:pt x="206270" y="178235"/>
                </a:lnTo>
                <a:lnTo>
                  <a:pt x="208952" y="184546"/>
                </a:lnTo>
                <a:lnTo>
                  <a:pt x="210738" y="191610"/>
                </a:lnTo>
                <a:lnTo>
                  <a:pt x="211930" y="199177"/>
                </a:lnTo>
                <a:lnTo>
                  <a:pt x="212724" y="207080"/>
                </a:lnTo>
                <a:lnTo>
                  <a:pt x="213254" y="214253"/>
                </a:lnTo>
                <a:lnTo>
                  <a:pt x="213606" y="220940"/>
                </a:lnTo>
                <a:lnTo>
                  <a:pt x="213842" y="227303"/>
                </a:lnTo>
                <a:lnTo>
                  <a:pt x="213047" y="233450"/>
                </a:lnTo>
                <a:lnTo>
                  <a:pt x="211564" y="239453"/>
                </a:lnTo>
                <a:lnTo>
                  <a:pt x="209622" y="245360"/>
                </a:lnTo>
                <a:lnTo>
                  <a:pt x="207376" y="251204"/>
                </a:lnTo>
                <a:lnTo>
                  <a:pt x="204926" y="257004"/>
                </a:lnTo>
                <a:lnTo>
                  <a:pt x="202340" y="262776"/>
                </a:lnTo>
                <a:lnTo>
                  <a:pt x="196927" y="271729"/>
                </a:lnTo>
                <a:lnTo>
                  <a:pt x="190393" y="279836"/>
                </a:lnTo>
                <a:lnTo>
                  <a:pt x="185984" y="284664"/>
                </a:lnTo>
                <a:lnTo>
                  <a:pt x="173217" y="298022"/>
                </a:lnTo>
                <a:lnTo>
                  <a:pt x="165568" y="304857"/>
                </a:lnTo>
                <a:lnTo>
                  <a:pt x="160861" y="308012"/>
                </a:lnTo>
                <a:lnTo>
                  <a:pt x="155818" y="311069"/>
                </a:lnTo>
                <a:lnTo>
                  <a:pt x="150551" y="313107"/>
                </a:lnTo>
                <a:lnTo>
                  <a:pt x="145135" y="314465"/>
                </a:lnTo>
                <a:lnTo>
                  <a:pt x="139619" y="315371"/>
                </a:lnTo>
                <a:lnTo>
                  <a:pt x="134038" y="316927"/>
                </a:lnTo>
                <a:lnTo>
                  <a:pt x="128411" y="318917"/>
                </a:lnTo>
                <a:lnTo>
                  <a:pt x="122755" y="321196"/>
                </a:lnTo>
                <a:lnTo>
                  <a:pt x="118032" y="322716"/>
                </a:lnTo>
                <a:lnTo>
                  <a:pt x="110244" y="324404"/>
                </a:lnTo>
                <a:lnTo>
                  <a:pt x="105880" y="323902"/>
                </a:lnTo>
                <a:lnTo>
                  <a:pt x="101067" y="322614"/>
                </a:lnTo>
                <a:lnTo>
                  <a:pt x="95953" y="320804"/>
                </a:lnTo>
                <a:lnTo>
                  <a:pt x="90639" y="318644"/>
                </a:lnTo>
                <a:lnTo>
                  <a:pt x="85192" y="316252"/>
                </a:lnTo>
                <a:lnTo>
                  <a:pt x="79655" y="313704"/>
                </a:lnTo>
                <a:lnTo>
                  <a:pt x="75010" y="312006"/>
                </a:lnTo>
                <a:lnTo>
                  <a:pt x="67311" y="310119"/>
                </a:lnTo>
                <a:lnTo>
                  <a:pt x="63923" y="307711"/>
                </a:lnTo>
                <a:lnTo>
                  <a:pt x="57621" y="299955"/>
                </a:lnTo>
                <a:lnTo>
                  <a:pt x="51644" y="292698"/>
                </a:lnTo>
                <a:lnTo>
                  <a:pt x="48717" y="289430"/>
                </a:lnTo>
                <a:lnTo>
                  <a:pt x="46766" y="285345"/>
                </a:lnTo>
                <a:lnTo>
                  <a:pt x="44597" y="275727"/>
                </a:lnTo>
                <a:lnTo>
                  <a:pt x="44971" y="271448"/>
                </a:lnTo>
                <a:lnTo>
                  <a:pt x="46173" y="267643"/>
                </a:lnTo>
                <a:lnTo>
                  <a:pt x="54947" y="250141"/>
                </a:lnTo>
                <a:lnTo>
                  <a:pt x="58538" y="244865"/>
                </a:lnTo>
                <a:lnTo>
                  <a:pt x="62838" y="239443"/>
                </a:lnTo>
                <a:lnTo>
                  <a:pt x="67610" y="233924"/>
                </a:lnTo>
                <a:lnTo>
                  <a:pt x="73648" y="228339"/>
                </a:lnTo>
                <a:lnTo>
                  <a:pt x="80532" y="222711"/>
                </a:lnTo>
                <a:lnTo>
                  <a:pt x="87977" y="217054"/>
                </a:lnTo>
                <a:lnTo>
                  <a:pt x="103871" y="205688"/>
                </a:lnTo>
                <a:lnTo>
                  <a:pt x="112110" y="199990"/>
                </a:lnTo>
                <a:lnTo>
                  <a:pt x="120460" y="195239"/>
                </a:lnTo>
                <a:lnTo>
                  <a:pt x="128884" y="191119"/>
                </a:lnTo>
                <a:lnTo>
                  <a:pt x="137358" y="187420"/>
                </a:lnTo>
                <a:lnTo>
                  <a:pt x="145865" y="183049"/>
                </a:lnTo>
                <a:lnTo>
                  <a:pt x="154393" y="178230"/>
                </a:lnTo>
                <a:lnTo>
                  <a:pt x="162936" y="173112"/>
                </a:lnTo>
                <a:lnTo>
                  <a:pt x="170536" y="168748"/>
                </a:lnTo>
                <a:lnTo>
                  <a:pt x="184062" y="161359"/>
                </a:lnTo>
                <a:lnTo>
                  <a:pt x="191288" y="159007"/>
                </a:lnTo>
                <a:lnTo>
                  <a:pt x="198963" y="157440"/>
                </a:lnTo>
                <a:lnTo>
                  <a:pt x="206937" y="156395"/>
                </a:lnTo>
                <a:lnTo>
                  <a:pt x="214157" y="154745"/>
                </a:lnTo>
                <a:lnTo>
                  <a:pt x="220877" y="152693"/>
                </a:lnTo>
                <a:lnTo>
                  <a:pt x="227261" y="150373"/>
                </a:lnTo>
                <a:lnTo>
                  <a:pt x="233423" y="148826"/>
                </a:lnTo>
                <a:lnTo>
                  <a:pt x="239436" y="147795"/>
                </a:lnTo>
                <a:lnTo>
                  <a:pt x="245348" y="147107"/>
                </a:lnTo>
                <a:lnTo>
                  <a:pt x="249290" y="145696"/>
                </a:lnTo>
                <a:lnTo>
                  <a:pt x="251919" y="143803"/>
                </a:lnTo>
                <a:lnTo>
                  <a:pt x="253671" y="141589"/>
                </a:lnTo>
                <a:lnTo>
                  <a:pt x="255791" y="140112"/>
                </a:lnTo>
                <a:lnTo>
                  <a:pt x="260688" y="138472"/>
                </a:lnTo>
                <a:lnTo>
                  <a:pt x="266039" y="137743"/>
                </a:lnTo>
                <a:lnTo>
                  <a:pt x="274320" y="13716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50"/>
          <p:cNvSpPr/>
          <p:nvPr/>
        </p:nvSpPr>
        <p:spPr>
          <a:xfrm>
            <a:off x="8275319" y="1535669"/>
            <a:ext cx="239374" cy="307419"/>
          </a:xfrm>
          <a:custGeom>
            <a:avLst/>
            <a:gdLst/>
            <a:ahLst/>
            <a:cxnLst/>
            <a:rect l="0" t="0" r="0" b="0"/>
            <a:pathLst>
              <a:path w="239374" h="307419">
                <a:moveTo>
                  <a:pt x="0" y="7381"/>
                </a:moveTo>
                <a:lnTo>
                  <a:pt x="4552" y="7381"/>
                </a:lnTo>
                <a:lnTo>
                  <a:pt x="6844" y="6428"/>
                </a:lnTo>
                <a:lnTo>
                  <a:pt x="13670" y="1489"/>
                </a:lnTo>
                <a:lnTo>
                  <a:pt x="15601" y="0"/>
                </a:lnTo>
                <a:lnTo>
                  <a:pt x="21539" y="1878"/>
                </a:lnTo>
                <a:lnTo>
                  <a:pt x="25789" y="3712"/>
                </a:lnTo>
                <a:lnTo>
                  <a:pt x="31480" y="4935"/>
                </a:lnTo>
                <a:lnTo>
                  <a:pt x="38132" y="5750"/>
                </a:lnTo>
                <a:lnTo>
                  <a:pt x="45424" y="6294"/>
                </a:lnTo>
                <a:lnTo>
                  <a:pt x="53143" y="7608"/>
                </a:lnTo>
                <a:lnTo>
                  <a:pt x="61147" y="9437"/>
                </a:lnTo>
                <a:lnTo>
                  <a:pt x="69339" y="11609"/>
                </a:lnTo>
                <a:lnTo>
                  <a:pt x="78612" y="14962"/>
                </a:lnTo>
                <a:lnTo>
                  <a:pt x="88603" y="19102"/>
                </a:lnTo>
                <a:lnTo>
                  <a:pt x="99074" y="23768"/>
                </a:lnTo>
                <a:lnTo>
                  <a:pt x="108911" y="27830"/>
                </a:lnTo>
                <a:lnTo>
                  <a:pt x="118328" y="31491"/>
                </a:lnTo>
                <a:lnTo>
                  <a:pt x="127463" y="34884"/>
                </a:lnTo>
                <a:lnTo>
                  <a:pt x="137364" y="39051"/>
                </a:lnTo>
                <a:lnTo>
                  <a:pt x="147773" y="43734"/>
                </a:lnTo>
                <a:lnTo>
                  <a:pt x="158523" y="48762"/>
                </a:lnTo>
                <a:lnTo>
                  <a:pt x="167595" y="54970"/>
                </a:lnTo>
                <a:lnTo>
                  <a:pt x="175548" y="61967"/>
                </a:lnTo>
                <a:lnTo>
                  <a:pt x="201999" y="89177"/>
                </a:lnTo>
                <a:lnTo>
                  <a:pt x="208009" y="96202"/>
                </a:lnTo>
                <a:lnTo>
                  <a:pt x="213920" y="103742"/>
                </a:lnTo>
                <a:lnTo>
                  <a:pt x="219766" y="111627"/>
                </a:lnTo>
                <a:lnTo>
                  <a:pt x="224617" y="119740"/>
                </a:lnTo>
                <a:lnTo>
                  <a:pt x="228803" y="128007"/>
                </a:lnTo>
                <a:lnTo>
                  <a:pt x="232544" y="136376"/>
                </a:lnTo>
                <a:lnTo>
                  <a:pt x="235040" y="144812"/>
                </a:lnTo>
                <a:lnTo>
                  <a:pt x="236704" y="153294"/>
                </a:lnTo>
                <a:lnTo>
                  <a:pt x="237812" y="161806"/>
                </a:lnTo>
                <a:lnTo>
                  <a:pt x="238552" y="169386"/>
                </a:lnTo>
                <a:lnTo>
                  <a:pt x="239045" y="176344"/>
                </a:lnTo>
                <a:lnTo>
                  <a:pt x="239373" y="182888"/>
                </a:lnTo>
                <a:lnTo>
                  <a:pt x="238640" y="189156"/>
                </a:lnTo>
                <a:lnTo>
                  <a:pt x="237199" y="195239"/>
                </a:lnTo>
                <a:lnTo>
                  <a:pt x="228041" y="223241"/>
                </a:lnTo>
                <a:lnTo>
                  <a:pt x="225370" y="230345"/>
                </a:lnTo>
                <a:lnTo>
                  <a:pt x="222638" y="236986"/>
                </a:lnTo>
                <a:lnTo>
                  <a:pt x="219863" y="243318"/>
                </a:lnTo>
                <a:lnTo>
                  <a:pt x="216108" y="248492"/>
                </a:lnTo>
                <a:lnTo>
                  <a:pt x="211700" y="252894"/>
                </a:lnTo>
                <a:lnTo>
                  <a:pt x="206856" y="256781"/>
                </a:lnTo>
                <a:lnTo>
                  <a:pt x="201721" y="261278"/>
                </a:lnTo>
                <a:lnTo>
                  <a:pt x="196394" y="266180"/>
                </a:lnTo>
                <a:lnTo>
                  <a:pt x="190937" y="271354"/>
                </a:lnTo>
                <a:lnTo>
                  <a:pt x="185394" y="275755"/>
                </a:lnTo>
                <a:lnTo>
                  <a:pt x="179794" y="279642"/>
                </a:lnTo>
                <a:lnTo>
                  <a:pt x="174155" y="283186"/>
                </a:lnTo>
                <a:lnTo>
                  <a:pt x="168491" y="285548"/>
                </a:lnTo>
                <a:lnTo>
                  <a:pt x="162810" y="287123"/>
                </a:lnTo>
                <a:lnTo>
                  <a:pt x="157118" y="288173"/>
                </a:lnTo>
                <a:lnTo>
                  <a:pt x="152371" y="289825"/>
                </a:lnTo>
                <a:lnTo>
                  <a:pt x="148253" y="291880"/>
                </a:lnTo>
                <a:lnTo>
                  <a:pt x="144556" y="294202"/>
                </a:lnTo>
                <a:lnTo>
                  <a:pt x="140186" y="295750"/>
                </a:lnTo>
                <a:lnTo>
                  <a:pt x="135367" y="296782"/>
                </a:lnTo>
                <a:lnTo>
                  <a:pt x="130250" y="297470"/>
                </a:lnTo>
                <a:lnTo>
                  <a:pt x="125886" y="298881"/>
                </a:lnTo>
                <a:lnTo>
                  <a:pt x="118497" y="302989"/>
                </a:lnTo>
                <a:lnTo>
                  <a:pt x="112038" y="305449"/>
                </a:lnTo>
                <a:lnTo>
                  <a:pt x="102871" y="30741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51"/>
          <p:cNvSpPr/>
          <p:nvPr/>
        </p:nvSpPr>
        <p:spPr>
          <a:xfrm>
            <a:off x="3680459" y="4912042"/>
            <a:ext cx="214314" cy="102871"/>
          </a:xfrm>
          <a:custGeom>
            <a:avLst/>
            <a:gdLst/>
            <a:ahLst/>
            <a:cxnLst/>
            <a:rect l="0" t="0" r="0" b="0"/>
            <a:pathLst>
              <a:path w="214314" h="102871">
                <a:moveTo>
                  <a:pt x="0" y="102870"/>
                </a:moveTo>
                <a:lnTo>
                  <a:pt x="13019" y="102870"/>
                </a:lnTo>
                <a:lnTo>
                  <a:pt x="15347" y="101918"/>
                </a:lnTo>
                <a:lnTo>
                  <a:pt x="17852" y="100330"/>
                </a:lnTo>
                <a:lnTo>
                  <a:pt x="24164" y="95489"/>
                </a:lnTo>
                <a:lnTo>
                  <a:pt x="27568" y="94827"/>
                </a:lnTo>
                <a:lnTo>
                  <a:pt x="29809" y="94651"/>
                </a:lnTo>
                <a:lnTo>
                  <a:pt x="31302" y="93581"/>
                </a:lnTo>
                <a:lnTo>
                  <a:pt x="32298" y="91915"/>
                </a:lnTo>
                <a:lnTo>
                  <a:pt x="32963" y="89851"/>
                </a:lnTo>
                <a:lnTo>
                  <a:pt x="34358" y="88476"/>
                </a:lnTo>
                <a:lnTo>
                  <a:pt x="36240" y="87559"/>
                </a:lnTo>
                <a:lnTo>
                  <a:pt x="38448" y="86948"/>
                </a:lnTo>
                <a:lnTo>
                  <a:pt x="40872" y="85587"/>
                </a:lnTo>
                <a:lnTo>
                  <a:pt x="43441" y="83729"/>
                </a:lnTo>
                <a:lnTo>
                  <a:pt x="46105" y="81537"/>
                </a:lnTo>
                <a:lnTo>
                  <a:pt x="49787" y="80075"/>
                </a:lnTo>
                <a:lnTo>
                  <a:pt x="54147" y="79101"/>
                </a:lnTo>
                <a:lnTo>
                  <a:pt x="58958" y="78451"/>
                </a:lnTo>
                <a:lnTo>
                  <a:pt x="62165" y="77066"/>
                </a:lnTo>
                <a:lnTo>
                  <a:pt x="64304" y="75190"/>
                </a:lnTo>
                <a:lnTo>
                  <a:pt x="65729" y="72987"/>
                </a:lnTo>
                <a:lnTo>
                  <a:pt x="67632" y="70565"/>
                </a:lnTo>
                <a:lnTo>
                  <a:pt x="69853" y="67999"/>
                </a:lnTo>
                <a:lnTo>
                  <a:pt x="72287" y="65335"/>
                </a:lnTo>
                <a:lnTo>
                  <a:pt x="75814" y="63559"/>
                </a:lnTo>
                <a:lnTo>
                  <a:pt x="80070" y="62375"/>
                </a:lnTo>
                <a:lnTo>
                  <a:pt x="84813" y="61586"/>
                </a:lnTo>
                <a:lnTo>
                  <a:pt x="88927" y="61060"/>
                </a:lnTo>
                <a:lnTo>
                  <a:pt x="92622" y="60709"/>
                </a:lnTo>
                <a:lnTo>
                  <a:pt x="96038" y="60475"/>
                </a:lnTo>
                <a:lnTo>
                  <a:pt x="100221" y="59367"/>
                </a:lnTo>
                <a:lnTo>
                  <a:pt x="104914" y="57675"/>
                </a:lnTo>
                <a:lnTo>
                  <a:pt x="109948" y="55595"/>
                </a:lnTo>
                <a:lnTo>
                  <a:pt x="113304" y="53256"/>
                </a:lnTo>
                <a:lnTo>
                  <a:pt x="115541" y="50744"/>
                </a:lnTo>
                <a:lnTo>
                  <a:pt x="117033" y="48117"/>
                </a:lnTo>
                <a:lnTo>
                  <a:pt x="119932" y="46366"/>
                </a:lnTo>
                <a:lnTo>
                  <a:pt x="123770" y="45198"/>
                </a:lnTo>
                <a:lnTo>
                  <a:pt x="128233" y="44419"/>
                </a:lnTo>
                <a:lnTo>
                  <a:pt x="132162" y="42948"/>
                </a:lnTo>
                <a:lnTo>
                  <a:pt x="135733" y="41014"/>
                </a:lnTo>
                <a:lnTo>
                  <a:pt x="139066" y="38773"/>
                </a:lnTo>
                <a:lnTo>
                  <a:pt x="145310" y="36283"/>
                </a:lnTo>
                <a:lnTo>
                  <a:pt x="148308" y="35619"/>
                </a:lnTo>
                <a:lnTo>
                  <a:pt x="151260" y="34223"/>
                </a:lnTo>
                <a:lnTo>
                  <a:pt x="154180" y="32341"/>
                </a:lnTo>
                <a:lnTo>
                  <a:pt x="157079" y="30133"/>
                </a:lnTo>
                <a:lnTo>
                  <a:pt x="159965" y="27708"/>
                </a:lnTo>
                <a:lnTo>
                  <a:pt x="162841" y="25140"/>
                </a:lnTo>
                <a:lnTo>
                  <a:pt x="165711" y="22475"/>
                </a:lnTo>
                <a:lnTo>
                  <a:pt x="168576" y="20698"/>
                </a:lnTo>
                <a:lnTo>
                  <a:pt x="174301" y="18724"/>
                </a:lnTo>
                <a:lnTo>
                  <a:pt x="177160" y="17245"/>
                </a:lnTo>
                <a:lnTo>
                  <a:pt x="180020" y="15307"/>
                </a:lnTo>
                <a:lnTo>
                  <a:pt x="182878" y="13062"/>
                </a:lnTo>
                <a:lnTo>
                  <a:pt x="186689" y="11566"/>
                </a:lnTo>
                <a:lnTo>
                  <a:pt x="191135" y="10568"/>
                </a:lnTo>
                <a:lnTo>
                  <a:pt x="196003" y="9903"/>
                </a:lnTo>
                <a:lnTo>
                  <a:pt x="199249" y="8507"/>
                </a:lnTo>
                <a:lnTo>
                  <a:pt x="201413" y="6624"/>
                </a:lnTo>
                <a:lnTo>
                  <a:pt x="202855" y="4416"/>
                </a:lnTo>
                <a:lnTo>
                  <a:pt x="204769" y="2944"/>
                </a:lnTo>
                <a:lnTo>
                  <a:pt x="206998" y="1963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52"/>
          <p:cNvSpPr/>
          <p:nvPr/>
        </p:nvSpPr>
        <p:spPr>
          <a:xfrm>
            <a:off x="4049077" y="4603432"/>
            <a:ext cx="240031" cy="171451"/>
          </a:xfrm>
          <a:custGeom>
            <a:avLst/>
            <a:gdLst/>
            <a:ahLst/>
            <a:cxnLst/>
            <a:rect l="0" t="0" r="0" b="0"/>
            <a:pathLst>
              <a:path w="240031" h="171451">
                <a:moveTo>
                  <a:pt x="0" y="171450"/>
                </a:moveTo>
                <a:lnTo>
                  <a:pt x="13019" y="158431"/>
                </a:lnTo>
                <a:lnTo>
                  <a:pt x="15347" y="157056"/>
                </a:lnTo>
                <a:lnTo>
                  <a:pt x="24126" y="154167"/>
                </a:lnTo>
                <a:lnTo>
                  <a:pt x="28467" y="152309"/>
                </a:lnTo>
                <a:lnTo>
                  <a:pt x="33266" y="150116"/>
                </a:lnTo>
                <a:lnTo>
                  <a:pt x="37417" y="148655"/>
                </a:lnTo>
                <a:lnTo>
                  <a:pt x="44570" y="147031"/>
                </a:lnTo>
                <a:lnTo>
                  <a:pt x="46858" y="145646"/>
                </a:lnTo>
                <a:lnTo>
                  <a:pt x="48384" y="143770"/>
                </a:lnTo>
                <a:lnTo>
                  <a:pt x="49401" y="141567"/>
                </a:lnTo>
                <a:lnTo>
                  <a:pt x="53071" y="136579"/>
                </a:lnTo>
                <a:lnTo>
                  <a:pt x="55383" y="133915"/>
                </a:lnTo>
                <a:lnTo>
                  <a:pt x="57877" y="131187"/>
                </a:lnTo>
                <a:lnTo>
                  <a:pt x="63188" y="125615"/>
                </a:lnTo>
                <a:lnTo>
                  <a:pt x="66891" y="123749"/>
                </a:lnTo>
                <a:lnTo>
                  <a:pt x="71264" y="122504"/>
                </a:lnTo>
                <a:lnTo>
                  <a:pt x="76084" y="121675"/>
                </a:lnTo>
                <a:lnTo>
                  <a:pt x="80250" y="120169"/>
                </a:lnTo>
                <a:lnTo>
                  <a:pt x="87419" y="115956"/>
                </a:lnTo>
                <a:lnTo>
                  <a:pt x="93780" y="110909"/>
                </a:lnTo>
                <a:lnTo>
                  <a:pt x="96810" y="108229"/>
                </a:lnTo>
                <a:lnTo>
                  <a:pt x="100735" y="105491"/>
                </a:lnTo>
                <a:lnTo>
                  <a:pt x="105257" y="102712"/>
                </a:lnTo>
                <a:lnTo>
                  <a:pt x="110176" y="99907"/>
                </a:lnTo>
                <a:lnTo>
                  <a:pt x="114408" y="97085"/>
                </a:lnTo>
                <a:lnTo>
                  <a:pt x="118182" y="94251"/>
                </a:lnTo>
                <a:lnTo>
                  <a:pt x="121650" y="91409"/>
                </a:lnTo>
                <a:lnTo>
                  <a:pt x="124915" y="88561"/>
                </a:lnTo>
                <a:lnTo>
                  <a:pt x="128044" y="85712"/>
                </a:lnTo>
                <a:lnTo>
                  <a:pt x="134061" y="80004"/>
                </a:lnTo>
                <a:lnTo>
                  <a:pt x="148559" y="65722"/>
                </a:lnTo>
                <a:lnTo>
                  <a:pt x="152379" y="62864"/>
                </a:lnTo>
                <a:lnTo>
                  <a:pt x="156831" y="60007"/>
                </a:lnTo>
                <a:lnTo>
                  <a:pt x="161704" y="57150"/>
                </a:lnTo>
                <a:lnTo>
                  <a:pt x="165906" y="54293"/>
                </a:lnTo>
                <a:lnTo>
                  <a:pt x="169658" y="51435"/>
                </a:lnTo>
                <a:lnTo>
                  <a:pt x="173113" y="48578"/>
                </a:lnTo>
                <a:lnTo>
                  <a:pt x="179492" y="45403"/>
                </a:lnTo>
                <a:lnTo>
                  <a:pt x="186454" y="43039"/>
                </a:lnTo>
                <a:lnTo>
                  <a:pt x="190978" y="41075"/>
                </a:lnTo>
                <a:lnTo>
                  <a:pt x="195899" y="38813"/>
                </a:lnTo>
                <a:lnTo>
                  <a:pt x="200131" y="36353"/>
                </a:lnTo>
                <a:lnTo>
                  <a:pt x="207375" y="31080"/>
                </a:lnTo>
                <a:lnTo>
                  <a:pt x="210640" y="28339"/>
                </a:lnTo>
                <a:lnTo>
                  <a:pt x="213769" y="25561"/>
                </a:lnTo>
                <a:lnTo>
                  <a:pt x="219786" y="19933"/>
                </a:lnTo>
                <a:lnTo>
                  <a:pt x="231410" y="8559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53"/>
          <p:cNvSpPr/>
          <p:nvPr/>
        </p:nvSpPr>
        <p:spPr>
          <a:xfrm>
            <a:off x="4469129" y="4311967"/>
            <a:ext cx="205742" cy="162879"/>
          </a:xfrm>
          <a:custGeom>
            <a:avLst/>
            <a:gdLst/>
            <a:ahLst/>
            <a:cxnLst/>
            <a:rect l="0" t="0" r="0" b="0"/>
            <a:pathLst>
              <a:path w="205742" h="162879">
                <a:moveTo>
                  <a:pt x="0" y="162878"/>
                </a:moveTo>
                <a:lnTo>
                  <a:pt x="0" y="158327"/>
                </a:lnTo>
                <a:lnTo>
                  <a:pt x="953" y="156034"/>
                </a:lnTo>
                <a:lnTo>
                  <a:pt x="4551" y="150946"/>
                </a:lnTo>
                <a:lnTo>
                  <a:pt x="7382" y="147277"/>
                </a:lnTo>
                <a:lnTo>
                  <a:pt x="10584" y="143880"/>
                </a:lnTo>
                <a:lnTo>
                  <a:pt x="28694" y="125621"/>
                </a:lnTo>
                <a:lnTo>
                  <a:pt x="32464" y="122800"/>
                </a:lnTo>
                <a:lnTo>
                  <a:pt x="36883" y="119967"/>
                </a:lnTo>
                <a:lnTo>
                  <a:pt x="41734" y="117125"/>
                </a:lnTo>
                <a:lnTo>
                  <a:pt x="45920" y="114279"/>
                </a:lnTo>
                <a:lnTo>
                  <a:pt x="49664" y="111428"/>
                </a:lnTo>
                <a:lnTo>
                  <a:pt x="53112" y="108575"/>
                </a:lnTo>
                <a:lnTo>
                  <a:pt x="56363" y="105721"/>
                </a:lnTo>
                <a:lnTo>
                  <a:pt x="59483" y="102866"/>
                </a:lnTo>
                <a:lnTo>
                  <a:pt x="65490" y="97153"/>
                </a:lnTo>
                <a:lnTo>
                  <a:pt x="71334" y="91439"/>
                </a:lnTo>
                <a:lnTo>
                  <a:pt x="75179" y="88582"/>
                </a:lnTo>
                <a:lnTo>
                  <a:pt x="79647" y="85725"/>
                </a:lnTo>
                <a:lnTo>
                  <a:pt x="84531" y="82867"/>
                </a:lnTo>
                <a:lnTo>
                  <a:pt x="89691" y="80010"/>
                </a:lnTo>
                <a:lnTo>
                  <a:pt x="100506" y="74295"/>
                </a:lnTo>
                <a:lnTo>
                  <a:pt x="105104" y="71438"/>
                </a:lnTo>
                <a:lnTo>
                  <a:pt x="109122" y="68580"/>
                </a:lnTo>
                <a:lnTo>
                  <a:pt x="112753" y="65723"/>
                </a:lnTo>
                <a:lnTo>
                  <a:pt x="117079" y="62865"/>
                </a:lnTo>
                <a:lnTo>
                  <a:pt x="121868" y="60008"/>
                </a:lnTo>
                <a:lnTo>
                  <a:pt x="126966" y="57150"/>
                </a:lnTo>
                <a:lnTo>
                  <a:pt x="131316" y="54293"/>
                </a:lnTo>
                <a:lnTo>
                  <a:pt x="135170" y="51435"/>
                </a:lnTo>
                <a:lnTo>
                  <a:pt x="138691" y="48578"/>
                </a:lnTo>
                <a:lnTo>
                  <a:pt x="141990" y="45720"/>
                </a:lnTo>
                <a:lnTo>
                  <a:pt x="145143" y="42862"/>
                </a:lnTo>
                <a:lnTo>
                  <a:pt x="148197" y="40005"/>
                </a:lnTo>
                <a:lnTo>
                  <a:pt x="152138" y="37148"/>
                </a:lnTo>
                <a:lnTo>
                  <a:pt x="156671" y="34290"/>
                </a:lnTo>
                <a:lnTo>
                  <a:pt x="161598" y="31433"/>
                </a:lnTo>
                <a:lnTo>
                  <a:pt x="165834" y="28575"/>
                </a:lnTo>
                <a:lnTo>
                  <a:pt x="169611" y="25718"/>
                </a:lnTo>
                <a:lnTo>
                  <a:pt x="173082" y="22860"/>
                </a:lnTo>
                <a:lnTo>
                  <a:pt x="176348" y="20003"/>
                </a:lnTo>
                <a:lnTo>
                  <a:pt x="179478" y="17145"/>
                </a:lnTo>
                <a:lnTo>
                  <a:pt x="182517" y="14287"/>
                </a:lnTo>
                <a:lnTo>
                  <a:pt x="185496" y="12383"/>
                </a:lnTo>
                <a:lnTo>
                  <a:pt x="191346" y="10266"/>
                </a:lnTo>
                <a:lnTo>
                  <a:pt x="197120" y="6785"/>
                </a:lnTo>
                <a:lnTo>
                  <a:pt x="205741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54"/>
          <p:cNvSpPr/>
          <p:nvPr/>
        </p:nvSpPr>
        <p:spPr>
          <a:xfrm>
            <a:off x="4897754" y="3986212"/>
            <a:ext cx="205742" cy="162879"/>
          </a:xfrm>
          <a:custGeom>
            <a:avLst/>
            <a:gdLst/>
            <a:ahLst/>
            <a:cxnLst/>
            <a:rect l="0" t="0" r="0" b="0"/>
            <a:pathLst>
              <a:path w="205742" h="162879">
                <a:moveTo>
                  <a:pt x="0" y="162878"/>
                </a:moveTo>
                <a:lnTo>
                  <a:pt x="0" y="158327"/>
                </a:lnTo>
                <a:lnTo>
                  <a:pt x="953" y="156986"/>
                </a:lnTo>
                <a:lnTo>
                  <a:pt x="2541" y="156093"/>
                </a:lnTo>
                <a:lnTo>
                  <a:pt x="4551" y="155497"/>
                </a:lnTo>
                <a:lnTo>
                  <a:pt x="9325" y="152295"/>
                </a:lnTo>
                <a:lnTo>
                  <a:pt x="11932" y="150107"/>
                </a:lnTo>
                <a:lnTo>
                  <a:pt x="13670" y="147696"/>
                </a:lnTo>
                <a:lnTo>
                  <a:pt x="14829" y="145137"/>
                </a:lnTo>
                <a:lnTo>
                  <a:pt x="15601" y="142478"/>
                </a:lnTo>
                <a:lnTo>
                  <a:pt x="18021" y="139753"/>
                </a:lnTo>
                <a:lnTo>
                  <a:pt x="21539" y="136983"/>
                </a:lnTo>
                <a:lnTo>
                  <a:pt x="25790" y="134185"/>
                </a:lnTo>
                <a:lnTo>
                  <a:pt x="29576" y="131367"/>
                </a:lnTo>
                <a:lnTo>
                  <a:pt x="33053" y="128536"/>
                </a:lnTo>
                <a:lnTo>
                  <a:pt x="36323" y="125695"/>
                </a:lnTo>
                <a:lnTo>
                  <a:pt x="40408" y="122849"/>
                </a:lnTo>
                <a:lnTo>
                  <a:pt x="45036" y="120000"/>
                </a:lnTo>
                <a:lnTo>
                  <a:pt x="50027" y="117147"/>
                </a:lnTo>
                <a:lnTo>
                  <a:pt x="55259" y="113341"/>
                </a:lnTo>
                <a:lnTo>
                  <a:pt x="60652" y="108898"/>
                </a:lnTo>
                <a:lnTo>
                  <a:pt x="66152" y="104031"/>
                </a:lnTo>
                <a:lnTo>
                  <a:pt x="71724" y="99834"/>
                </a:lnTo>
                <a:lnTo>
                  <a:pt x="77344" y="96084"/>
                </a:lnTo>
                <a:lnTo>
                  <a:pt x="82995" y="92631"/>
                </a:lnTo>
                <a:lnTo>
                  <a:pt x="87715" y="89376"/>
                </a:lnTo>
                <a:lnTo>
                  <a:pt x="91815" y="86254"/>
                </a:lnTo>
                <a:lnTo>
                  <a:pt x="95500" y="83221"/>
                </a:lnTo>
                <a:lnTo>
                  <a:pt x="99862" y="79293"/>
                </a:lnTo>
                <a:lnTo>
                  <a:pt x="109788" y="69849"/>
                </a:lnTo>
                <a:lnTo>
                  <a:pt x="115102" y="65616"/>
                </a:lnTo>
                <a:lnTo>
                  <a:pt x="120550" y="61842"/>
                </a:lnTo>
                <a:lnTo>
                  <a:pt x="126087" y="58373"/>
                </a:lnTo>
                <a:lnTo>
                  <a:pt x="131683" y="55107"/>
                </a:lnTo>
                <a:lnTo>
                  <a:pt x="137319" y="51979"/>
                </a:lnTo>
                <a:lnTo>
                  <a:pt x="142981" y="48940"/>
                </a:lnTo>
                <a:lnTo>
                  <a:pt x="147709" y="45962"/>
                </a:lnTo>
                <a:lnTo>
                  <a:pt x="151812" y="43023"/>
                </a:lnTo>
                <a:lnTo>
                  <a:pt x="155501" y="40113"/>
                </a:lnTo>
                <a:lnTo>
                  <a:pt x="159865" y="37219"/>
                </a:lnTo>
                <a:lnTo>
                  <a:pt x="164680" y="34338"/>
                </a:lnTo>
                <a:lnTo>
                  <a:pt x="169794" y="31465"/>
                </a:lnTo>
                <a:lnTo>
                  <a:pt x="174156" y="27644"/>
                </a:lnTo>
                <a:lnTo>
                  <a:pt x="178017" y="23192"/>
                </a:lnTo>
                <a:lnTo>
                  <a:pt x="181543" y="18319"/>
                </a:lnTo>
                <a:lnTo>
                  <a:pt x="184846" y="15070"/>
                </a:lnTo>
                <a:lnTo>
                  <a:pt x="188001" y="12904"/>
                </a:lnTo>
                <a:lnTo>
                  <a:pt x="194046" y="9545"/>
                </a:lnTo>
                <a:lnTo>
                  <a:pt x="196992" y="7316"/>
                </a:lnTo>
                <a:lnTo>
                  <a:pt x="205741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55"/>
          <p:cNvSpPr/>
          <p:nvPr/>
        </p:nvSpPr>
        <p:spPr>
          <a:xfrm>
            <a:off x="5292090" y="3754754"/>
            <a:ext cx="171451" cy="120017"/>
          </a:xfrm>
          <a:custGeom>
            <a:avLst/>
            <a:gdLst/>
            <a:ahLst/>
            <a:cxnLst/>
            <a:rect l="0" t="0" r="0" b="0"/>
            <a:pathLst>
              <a:path w="171451" h="120017">
                <a:moveTo>
                  <a:pt x="0" y="120016"/>
                </a:moveTo>
                <a:lnTo>
                  <a:pt x="0" y="104415"/>
                </a:lnTo>
                <a:lnTo>
                  <a:pt x="952" y="103901"/>
                </a:lnTo>
                <a:lnTo>
                  <a:pt x="4551" y="103328"/>
                </a:lnTo>
                <a:lnTo>
                  <a:pt x="9324" y="103074"/>
                </a:lnTo>
                <a:lnTo>
                  <a:pt x="11931" y="103007"/>
                </a:lnTo>
                <a:lnTo>
                  <a:pt x="14622" y="102009"/>
                </a:lnTo>
                <a:lnTo>
                  <a:pt x="17367" y="100391"/>
                </a:lnTo>
                <a:lnTo>
                  <a:pt x="20151" y="98360"/>
                </a:lnTo>
                <a:lnTo>
                  <a:pt x="22959" y="96053"/>
                </a:lnTo>
                <a:lnTo>
                  <a:pt x="25783" y="93563"/>
                </a:lnTo>
                <a:lnTo>
                  <a:pt x="28619" y="90951"/>
                </a:lnTo>
                <a:lnTo>
                  <a:pt x="32414" y="88257"/>
                </a:lnTo>
                <a:lnTo>
                  <a:pt x="36849" y="85508"/>
                </a:lnTo>
                <a:lnTo>
                  <a:pt x="41711" y="82723"/>
                </a:lnTo>
                <a:lnTo>
                  <a:pt x="45905" y="79914"/>
                </a:lnTo>
                <a:lnTo>
                  <a:pt x="49653" y="77089"/>
                </a:lnTo>
                <a:lnTo>
                  <a:pt x="53105" y="74252"/>
                </a:lnTo>
                <a:lnTo>
                  <a:pt x="56358" y="71409"/>
                </a:lnTo>
                <a:lnTo>
                  <a:pt x="59479" y="68561"/>
                </a:lnTo>
                <a:lnTo>
                  <a:pt x="62513" y="65710"/>
                </a:lnTo>
                <a:lnTo>
                  <a:pt x="66440" y="62857"/>
                </a:lnTo>
                <a:lnTo>
                  <a:pt x="70963" y="60003"/>
                </a:lnTo>
                <a:lnTo>
                  <a:pt x="75884" y="57147"/>
                </a:lnTo>
                <a:lnTo>
                  <a:pt x="80116" y="54291"/>
                </a:lnTo>
                <a:lnTo>
                  <a:pt x="83891" y="51434"/>
                </a:lnTo>
                <a:lnTo>
                  <a:pt x="87359" y="48577"/>
                </a:lnTo>
                <a:lnTo>
                  <a:pt x="90624" y="45720"/>
                </a:lnTo>
                <a:lnTo>
                  <a:pt x="93754" y="42863"/>
                </a:lnTo>
                <a:lnTo>
                  <a:pt x="96792" y="40005"/>
                </a:lnTo>
                <a:lnTo>
                  <a:pt x="100723" y="37148"/>
                </a:lnTo>
                <a:lnTo>
                  <a:pt x="105249" y="34291"/>
                </a:lnTo>
                <a:lnTo>
                  <a:pt x="110170" y="31433"/>
                </a:lnTo>
                <a:lnTo>
                  <a:pt x="120719" y="25718"/>
                </a:lnTo>
                <a:lnTo>
                  <a:pt x="126200" y="22861"/>
                </a:lnTo>
                <a:lnTo>
                  <a:pt x="130806" y="20003"/>
                </a:lnTo>
                <a:lnTo>
                  <a:pt x="134829" y="17146"/>
                </a:lnTo>
                <a:lnTo>
                  <a:pt x="138463" y="14288"/>
                </a:lnTo>
                <a:lnTo>
                  <a:pt x="142791" y="12383"/>
                </a:lnTo>
                <a:lnTo>
                  <a:pt x="147582" y="11113"/>
                </a:lnTo>
                <a:lnTo>
                  <a:pt x="152680" y="10266"/>
                </a:lnTo>
                <a:lnTo>
                  <a:pt x="157032" y="8750"/>
                </a:lnTo>
                <a:lnTo>
                  <a:pt x="160885" y="6786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56"/>
          <p:cNvSpPr/>
          <p:nvPr/>
        </p:nvSpPr>
        <p:spPr>
          <a:xfrm>
            <a:off x="5566409" y="3669029"/>
            <a:ext cx="68582" cy="42864"/>
          </a:xfrm>
          <a:custGeom>
            <a:avLst/>
            <a:gdLst/>
            <a:ahLst/>
            <a:cxnLst/>
            <a:rect l="0" t="0" r="0" b="0"/>
            <a:pathLst>
              <a:path w="68582" h="42864">
                <a:moveTo>
                  <a:pt x="0" y="42863"/>
                </a:moveTo>
                <a:lnTo>
                  <a:pt x="0" y="34644"/>
                </a:lnTo>
                <a:lnTo>
                  <a:pt x="953" y="34526"/>
                </a:lnTo>
                <a:lnTo>
                  <a:pt x="2541" y="34448"/>
                </a:lnTo>
                <a:lnTo>
                  <a:pt x="6844" y="34360"/>
                </a:lnTo>
                <a:lnTo>
                  <a:pt x="11932" y="34322"/>
                </a:lnTo>
                <a:lnTo>
                  <a:pt x="13670" y="33359"/>
                </a:lnTo>
                <a:lnTo>
                  <a:pt x="14829" y="31764"/>
                </a:lnTo>
                <a:lnTo>
                  <a:pt x="15601" y="29749"/>
                </a:lnTo>
                <a:lnTo>
                  <a:pt x="17068" y="28405"/>
                </a:lnTo>
                <a:lnTo>
                  <a:pt x="18999" y="27510"/>
                </a:lnTo>
                <a:lnTo>
                  <a:pt x="21239" y="26912"/>
                </a:lnTo>
                <a:lnTo>
                  <a:pt x="23684" y="25562"/>
                </a:lnTo>
                <a:lnTo>
                  <a:pt x="26267" y="23709"/>
                </a:lnTo>
                <a:lnTo>
                  <a:pt x="28942" y="21521"/>
                </a:lnTo>
                <a:lnTo>
                  <a:pt x="30725" y="19110"/>
                </a:lnTo>
                <a:lnTo>
                  <a:pt x="31914" y="16551"/>
                </a:lnTo>
                <a:lnTo>
                  <a:pt x="32706" y="13891"/>
                </a:lnTo>
                <a:lnTo>
                  <a:pt x="34186" y="12118"/>
                </a:lnTo>
                <a:lnTo>
                  <a:pt x="36126" y="10937"/>
                </a:lnTo>
                <a:lnTo>
                  <a:pt x="38372" y="10149"/>
                </a:lnTo>
                <a:lnTo>
                  <a:pt x="40821" y="9624"/>
                </a:lnTo>
                <a:lnTo>
                  <a:pt x="43407" y="9273"/>
                </a:lnTo>
                <a:lnTo>
                  <a:pt x="46084" y="9040"/>
                </a:lnTo>
                <a:lnTo>
                  <a:pt x="48820" y="7932"/>
                </a:lnTo>
                <a:lnTo>
                  <a:pt x="51597" y="6240"/>
                </a:lnTo>
                <a:lnTo>
                  <a:pt x="54401" y="4161"/>
                </a:lnTo>
                <a:lnTo>
                  <a:pt x="57222" y="2774"/>
                </a:lnTo>
                <a:lnTo>
                  <a:pt x="60056" y="1850"/>
                </a:lnTo>
                <a:lnTo>
                  <a:pt x="68581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57"/>
          <p:cNvSpPr/>
          <p:nvPr/>
        </p:nvSpPr>
        <p:spPr>
          <a:xfrm>
            <a:off x="4863465" y="3574732"/>
            <a:ext cx="25718" cy="145734"/>
          </a:xfrm>
          <a:custGeom>
            <a:avLst/>
            <a:gdLst/>
            <a:ahLst/>
            <a:cxnLst/>
            <a:rect l="0" t="0" r="0" b="0"/>
            <a:pathLst>
              <a:path w="25718" h="145734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381" y="12770"/>
                </a:lnTo>
                <a:lnTo>
                  <a:pt x="7778" y="15181"/>
                </a:lnTo>
                <a:lnTo>
                  <a:pt x="8043" y="17741"/>
                </a:lnTo>
                <a:lnTo>
                  <a:pt x="8219" y="20400"/>
                </a:lnTo>
                <a:lnTo>
                  <a:pt x="8336" y="23125"/>
                </a:lnTo>
                <a:lnTo>
                  <a:pt x="8467" y="28693"/>
                </a:lnTo>
                <a:lnTo>
                  <a:pt x="8541" y="37182"/>
                </a:lnTo>
                <a:lnTo>
                  <a:pt x="9504" y="40028"/>
                </a:lnTo>
                <a:lnTo>
                  <a:pt x="11098" y="42878"/>
                </a:lnTo>
                <a:lnTo>
                  <a:pt x="13114" y="45730"/>
                </a:lnTo>
                <a:lnTo>
                  <a:pt x="14457" y="49537"/>
                </a:lnTo>
                <a:lnTo>
                  <a:pt x="15353" y="53980"/>
                </a:lnTo>
                <a:lnTo>
                  <a:pt x="15950" y="58846"/>
                </a:lnTo>
                <a:lnTo>
                  <a:pt x="16348" y="63044"/>
                </a:lnTo>
                <a:lnTo>
                  <a:pt x="16614" y="66794"/>
                </a:lnTo>
                <a:lnTo>
                  <a:pt x="16791" y="70247"/>
                </a:lnTo>
                <a:lnTo>
                  <a:pt x="16987" y="76623"/>
                </a:lnTo>
                <a:lnTo>
                  <a:pt x="17114" y="88478"/>
                </a:lnTo>
                <a:lnTo>
                  <a:pt x="17144" y="117966"/>
                </a:lnTo>
                <a:lnTo>
                  <a:pt x="18096" y="119601"/>
                </a:lnTo>
                <a:lnTo>
                  <a:pt x="19684" y="121644"/>
                </a:lnTo>
                <a:lnTo>
                  <a:pt x="21696" y="123959"/>
                </a:lnTo>
                <a:lnTo>
                  <a:pt x="23036" y="126454"/>
                </a:lnTo>
                <a:lnTo>
                  <a:pt x="23930" y="129070"/>
                </a:lnTo>
                <a:lnTo>
                  <a:pt x="25612" y="136687"/>
                </a:lnTo>
                <a:lnTo>
                  <a:pt x="25671" y="139490"/>
                </a:lnTo>
                <a:lnTo>
                  <a:pt x="25717" y="14573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58"/>
          <p:cNvSpPr/>
          <p:nvPr/>
        </p:nvSpPr>
        <p:spPr>
          <a:xfrm>
            <a:off x="4786312" y="3746182"/>
            <a:ext cx="145734" cy="42864"/>
          </a:xfrm>
          <a:custGeom>
            <a:avLst/>
            <a:gdLst/>
            <a:ahLst/>
            <a:cxnLst/>
            <a:rect l="0" t="0" r="0" b="0"/>
            <a:pathLst>
              <a:path w="145734" h="42864">
                <a:moveTo>
                  <a:pt x="0" y="42863"/>
                </a:moveTo>
                <a:lnTo>
                  <a:pt x="7381" y="42863"/>
                </a:lnTo>
                <a:lnTo>
                  <a:pt x="8730" y="41910"/>
                </a:lnTo>
                <a:lnTo>
                  <a:pt x="10583" y="40322"/>
                </a:lnTo>
                <a:lnTo>
                  <a:pt x="12770" y="38312"/>
                </a:lnTo>
                <a:lnTo>
                  <a:pt x="15181" y="36971"/>
                </a:lnTo>
                <a:lnTo>
                  <a:pt x="17741" y="36077"/>
                </a:lnTo>
                <a:lnTo>
                  <a:pt x="20400" y="35482"/>
                </a:lnTo>
                <a:lnTo>
                  <a:pt x="23125" y="35085"/>
                </a:lnTo>
                <a:lnTo>
                  <a:pt x="25894" y="34820"/>
                </a:lnTo>
                <a:lnTo>
                  <a:pt x="28693" y="34643"/>
                </a:lnTo>
                <a:lnTo>
                  <a:pt x="36883" y="34447"/>
                </a:lnTo>
                <a:lnTo>
                  <a:pt x="41733" y="34395"/>
                </a:lnTo>
                <a:lnTo>
                  <a:pt x="45920" y="33407"/>
                </a:lnTo>
                <a:lnTo>
                  <a:pt x="49663" y="31797"/>
                </a:lnTo>
                <a:lnTo>
                  <a:pt x="53111" y="29770"/>
                </a:lnTo>
                <a:lnTo>
                  <a:pt x="57315" y="28419"/>
                </a:lnTo>
                <a:lnTo>
                  <a:pt x="62023" y="27519"/>
                </a:lnTo>
                <a:lnTo>
                  <a:pt x="67066" y="26918"/>
                </a:lnTo>
                <a:lnTo>
                  <a:pt x="71381" y="25566"/>
                </a:lnTo>
                <a:lnTo>
                  <a:pt x="75210" y="23711"/>
                </a:lnTo>
                <a:lnTo>
                  <a:pt x="78715" y="21523"/>
                </a:lnTo>
                <a:lnTo>
                  <a:pt x="82004" y="20063"/>
                </a:lnTo>
                <a:lnTo>
                  <a:pt x="85149" y="19091"/>
                </a:lnTo>
                <a:lnTo>
                  <a:pt x="88199" y="18442"/>
                </a:lnTo>
                <a:lnTo>
                  <a:pt x="92137" y="18010"/>
                </a:lnTo>
                <a:lnTo>
                  <a:pt x="96667" y="17721"/>
                </a:lnTo>
                <a:lnTo>
                  <a:pt x="101592" y="17529"/>
                </a:lnTo>
                <a:lnTo>
                  <a:pt x="105828" y="16449"/>
                </a:lnTo>
                <a:lnTo>
                  <a:pt x="109605" y="14776"/>
                </a:lnTo>
                <a:lnTo>
                  <a:pt x="113074" y="12708"/>
                </a:lnTo>
                <a:lnTo>
                  <a:pt x="116340" y="11330"/>
                </a:lnTo>
                <a:lnTo>
                  <a:pt x="119470" y="10411"/>
                </a:lnTo>
                <a:lnTo>
                  <a:pt x="122509" y="9798"/>
                </a:lnTo>
                <a:lnTo>
                  <a:pt x="125488" y="9389"/>
                </a:lnTo>
                <a:lnTo>
                  <a:pt x="128426" y="9117"/>
                </a:lnTo>
                <a:lnTo>
                  <a:pt x="131338" y="8936"/>
                </a:lnTo>
                <a:lnTo>
                  <a:pt x="134231" y="7862"/>
                </a:lnTo>
                <a:lnTo>
                  <a:pt x="137112" y="6194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59"/>
          <p:cNvSpPr/>
          <p:nvPr/>
        </p:nvSpPr>
        <p:spPr>
          <a:xfrm>
            <a:off x="4769530" y="3840489"/>
            <a:ext cx="136798" cy="145607"/>
          </a:xfrm>
          <a:custGeom>
            <a:avLst/>
            <a:gdLst/>
            <a:ahLst/>
            <a:cxnLst/>
            <a:rect l="0" t="0" r="0" b="0"/>
            <a:pathLst>
              <a:path w="136798" h="145607">
                <a:moveTo>
                  <a:pt x="51072" y="17136"/>
                </a:moveTo>
                <a:lnTo>
                  <a:pt x="51072" y="9755"/>
                </a:lnTo>
                <a:lnTo>
                  <a:pt x="52025" y="9358"/>
                </a:lnTo>
                <a:lnTo>
                  <a:pt x="55623" y="8916"/>
                </a:lnTo>
                <a:lnTo>
                  <a:pt x="57916" y="7846"/>
                </a:lnTo>
                <a:lnTo>
                  <a:pt x="60397" y="6180"/>
                </a:lnTo>
                <a:lnTo>
                  <a:pt x="63004" y="4117"/>
                </a:lnTo>
                <a:lnTo>
                  <a:pt x="65694" y="2741"/>
                </a:lnTo>
                <a:lnTo>
                  <a:pt x="68440" y="1824"/>
                </a:lnTo>
                <a:lnTo>
                  <a:pt x="75140" y="353"/>
                </a:lnTo>
                <a:lnTo>
                  <a:pt x="77595" y="232"/>
                </a:lnTo>
                <a:lnTo>
                  <a:pt x="89199" y="62"/>
                </a:lnTo>
                <a:lnTo>
                  <a:pt x="105117" y="0"/>
                </a:lnTo>
                <a:lnTo>
                  <a:pt x="107104" y="949"/>
                </a:lnTo>
                <a:lnTo>
                  <a:pt x="108430" y="2535"/>
                </a:lnTo>
                <a:lnTo>
                  <a:pt x="109312" y="4544"/>
                </a:lnTo>
                <a:lnTo>
                  <a:pt x="110854" y="5884"/>
                </a:lnTo>
                <a:lnTo>
                  <a:pt x="112834" y="6777"/>
                </a:lnTo>
                <a:lnTo>
                  <a:pt x="115107" y="7372"/>
                </a:lnTo>
                <a:lnTo>
                  <a:pt x="116622" y="8722"/>
                </a:lnTo>
                <a:lnTo>
                  <a:pt x="117632" y="10574"/>
                </a:lnTo>
                <a:lnTo>
                  <a:pt x="118305" y="12761"/>
                </a:lnTo>
                <a:lnTo>
                  <a:pt x="119707" y="15172"/>
                </a:lnTo>
                <a:lnTo>
                  <a:pt x="121594" y="17732"/>
                </a:lnTo>
                <a:lnTo>
                  <a:pt x="123804" y="20390"/>
                </a:lnTo>
                <a:lnTo>
                  <a:pt x="125278" y="23115"/>
                </a:lnTo>
                <a:lnTo>
                  <a:pt x="126260" y="25885"/>
                </a:lnTo>
                <a:lnTo>
                  <a:pt x="126915" y="28683"/>
                </a:lnTo>
                <a:lnTo>
                  <a:pt x="127351" y="31501"/>
                </a:lnTo>
                <a:lnTo>
                  <a:pt x="127643" y="34333"/>
                </a:lnTo>
                <a:lnTo>
                  <a:pt x="127837" y="37173"/>
                </a:lnTo>
                <a:lnTo>
                  <a:pt x="127966" y="40019"/>
                </a:lnTo>
                <a:lnTo>
                  <a:pt x="128109" y="45721"/>
                </a:lnTo>
                <a:lnTo>
                  <a:pt x="127195" y="48575"/>
                </a:lnTo>
                <a:lnTo>
                  <a:pt x="125633" y="51430"/>
                </a:lnTo>
                <a:lnTo>
                  <a:pt x="123639" y="54286"/>
                </a:lnTo>
                <a:lnTo>
                  <a:pt x="121358" y="58095"/>
                </a:lnTo>
                <a:lnTo>
                  <a:pt x="118884" y="62540"/>
                </a:lnTo>
                <a:lnTo>
                  <a:pt x="116283" y="67407"/>
                </a:lnTo>
                <a:lnTo>
                  <a:pt x="113595" y="71605"/>
                </a:lnTo>
                <a:lnTo>
                  <a:pt x="110852" y="75356"/>
                </a:lnTo>
                <a:lnTo>
                  <a:pt x="108070" y="78809"/>
                </a:lnTo>
                <a:lnTo>
                  <a:pt x="105263" y="83016"/>
                </a:lnTo>
                <a:lnTo>
                  <a:pt x="102440" y="87726"/>
                </a:lnTo>
                <a:lnTo>
                  <a:pt x="99604" y="92771"/>
                </a:lnTo>
                <a:lnTo>
                  <a:pt x="96762" y="97087"/>
                </a:lnTo>
                <a:lnTo>
                  <a:pt x="93915" y="100916"/>
                </a:lnTo>
                <a:lnTo>
                  <a:pt x="91064" y="104422"/>
                </a:lnTo>
                <a:lnTo>
                  <a:pt x="88211" y="107712"/>
                </a:lnTo>
                <a:lnTo>
                  <a:pt x="85356" y="110857"/>
                </a:lnTo>
                <a:lnTo>
                  <a:pt x="79644" y="116892"/>
                </a:lnTo>
                <a:lnTo>
                  <a:pt x="65359" y="131402"/>
                </a:lnTo>
                <a:lnTo>
                  <a:pt x="62502" y="133318"/>
                </a:lnTo>
                <a:lnTo>
                  <a:pt x="59645" y="134596"/>
                </a:lnTo>
                <a:lnTo>
                  <a:pt x="56787" y="135447"/>
                </a:lnTo>
                <a:lnTo>
                  <a:pt x="53929" y="136967"/>
                </a:lnTo>
                <a:lnTo>
                  <a:pt x="51072" y="138933"/>
                </a:lnTo>
                <a:lnTo>
                  <a:pt x="48215" y="141197"/>
                </a:lnTo>
                <a:lnTo>
                  <a:pt x="45357" y="142706"/>
                </a:lnTo>
                <a:lnTo>
                  <a:pt x="42499" y="143711"/>
                </a:lnTo>
                <a:lnTo>
                  <a:pt x="39642" y="144382"/>
                </a:lnTo>
                <a:lnTo>
                  <a:pt x="36784" y="144829"/>
                </a:lnTo>
                <a:lnTo>
                  <a:pt x="33927" y="145127"/>
                </a:lnTo>
                <a:lnTo>
                  <a:pt x="27048" y="145606"/>
                </a:lnTo>
                <a:lnTo>
                  <a:pt x="23567" y="143131"/>
                </a:lnTo>
                <a:lnTo>
                  <a:pt x="18123" y="138332"/>
                </a:lnTo>
                <a:lnTo>
                  <a:pt x="14838" y="137676"/>
                </a:lnTo>
                <a:lnTo>
                  <a:pt x="12629" y="137501"/>
                </a:lnTo>
                <a:lnTo>
                  <a:pt x="11156" y="136431"/>
                </a:lnTo>
                <a:lnTo>
                  <a:pt x="10173" y="134766"/>
                </a:lnTo>
                <a:lnTo>
                  <a:pt x="8597" y="129800"/>
                </a:lnTo>
                <a:lnTo>
                  <a:pt x="5842" y="126582"/>
                </a:lnTo>
                <a:lnTo>
                  <a:pt x="863" y="121304"/>
                </a:lnTo>
                <a:lnTo>
                  <a:pt x="181" y="118043"/>
                </a:lnTo>
                <a:lnTo>
                  <a:pt x="0" y="115840"/>
                </a:lnTo>
                <a:lnTo>
                  <a:pt x="831" y="114371"/>
                </a:lnTo>
                <a:lnTo>
                  <a:pt x="2338" y="113392"/>
                </a:lnTo>
                <a:lnTo>
                  <a:pt x="4295" y="112739"/>
                </a:lnTo>
                <a:lnTo>
                  <a:pt x="5600" y="111351"/>
                </a:lnTo>
                <a:lnTo>
                  <a:pt x="6470" y="109473"/>
                </a:lnTo>
                <a:lnTo>
                  <a:pt x="7050" y="107269"/>
                </a:lnTo>
                <a:lnTo>
                  <a:pt x="8389" y="105799"/>
                </a:lnTo>
                <a:lnTo>
                  <a:pt x="10234" y="104820"/>
                </a:lnTo>
                <a:lnTo>
                  <a:pt x="12417" y="104167"/>
                </a:lnTo>
                <a:lnTo>
                  <a:pt x="14824" y="102779"/>
                </a:lnTo>
                <a:lnTo>
                  <a:pt x="17382" y="100901"/>
                </a:lnTo>
                <a:lnTo>
                  <a:pt x="20040" y="98697"/>
                </a:lnTo>
                <a:lnTo>
                  <a:pt x="22763" y="97227"/>
                </a:lnTo>
                <a:lnTo>
                  <a:pt x="25532" y="96248"/>
                </a:lnTo>
                <a:lnTo>
                  <a:pt x="28331" y="95594"/>
                </a:lnTo>
                <a:lnTo>
                  <a:pt x="31149" y="95159"/>
                </a:lnTo>
                <a:lnTo>
                  <a:pt x="33980" y="94869"/>
                </a:lnTo>
                <a:lnTo>
                  <a:pt x="36820" y="94675"/>
                </a:lnTo>
                <a:lnTo>
                  <a:pt x="39665" y="94546"/>
                </a:lnTo>
                <a:lnTo>
                  <a:pt x="45368" y="94403"/>
                </a:lnTo>
                <a:lnTo>
                  <a:pt x="53932" y="94322"/>
                </a:lnTo>
                <a:lnTo>
                  <a:pt x="56789" y="95263"/>
                </a:lnTo>
                <a:lnTo>
                  <a:pt x="59646" y="96843"/>
                </a:lnTo>
                <a:lnTo>
                  <a:pt x="62503" y="98849"/>
                </a:lnTo>
                <a:lnTo>
                  <a:pt x="65360" y="100186"/>
                </a:lnTo>
                <a:lnTo>
                  <a:pt x="68218" y="101078"/>
                </a:lnTo>
                <a:lnTo>
                  <a:pt x="71075" y="101672"/>
                </a:lnTo>
                <a:lnTo>
                  <a:pt x="74885" y="103021"/>
                </a:lnTo>
                <a:lnTo>
                  <a:pt x="79330" y="104872"/>
                </a:lnTo>
                <a:lnTo>
                  <a:pt x="91050" y="110137"/>
                </a:lnTo>
                <a:lnTo>
                  <a:pt x="95192" y="113397"/>
                </a:lnTo>
                <a:lnTo>
                  <a:pt x="97631" y="115600"/>
                </a:lnTo>
                <a:lnTo>
                  <a:pt x="100208" y="117069"/>
                </a:lnTo>
                <a:lnTo>
                  <a:pt x="102880" y="118048"/>
                </a:lnTo>
                <a:lnTo>
                  <a:pt x="105613" y="118700"/>
                </a:lnTo>
                <a:lnTo>
                  <a:pt x="108388" y="119135"/>
                </a:lnTo>
                <a:lnTo>
                  <a:pt x="111190" y="119426"/>
                </a:lnTo>
                <a:lnTo>
                  <a:pt x="114011" y="119619"/>
                </a:lnTo>
                <a:lnTo>
                  <a:pt x="116844" y="120700"/>
                </a:lnTo>
                <a:lnTo>
                  <a:pt x="119685" y="122374"/>
                </a:lnTo>
                <a:lnTo>
                  <a:pt x="122531" y="124442"/>
                </a:lnTo>
                <a:lnTo>
                  <a:pt x="125382" y="125821"/>
                </a:lnTo>
                <a:lnTo>
                  <a:pt x="128234" y="126740"/>
                </a:lnTo>
                <a:lnTo>
                  <a:pt x="136797" y="12857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60"/>
          <p:cNvSpPr/>
          <p:nvPr/>
        </p:nvSpPr>
        <p:spPr>
          <a:xfrm>
            <a:off x="5026342" y="3746182"/>
            <a:ext cx="120016" cy="77154"/>
          </a:xfrm>
          <a:custGeom>
            <a:avLst/>
            <a:gdLst/>
            <a:ahLst/>
            <a:cxnLst/>
            <a:rect l="0" t="0" r="0" b="0"/>
            <a:pathLst>
              <a:path w="120016" h="77154">
                <a:moveTo>
                  <a:pt x="0" y="0"/>
                </a:moveTo>
                <a:lnTo>
                  <a:pt x="0" y="7381"/>
                </a:lnTo>
                <a:lnTo>
                  <a:pt x="953" y="8731"/>
                </a:lnTo>
                <a:lnTo>
                  <a:pt x="2540" y="10583"/>
                </a:lnTo>
                <a:lnTo>
                  <a:pt x="7381" y="15849"/>
                </a:lnTo>
                <a:lnTo>
                  <a:pt x="20400" y="28963"/>
                </a:lnTo>
                <a:lnTo>
                  <a:pt x="23125" y="30739"/>
                </a:lnTo>
                <a:lnTo>
                  <a:pt x="25894" y="31923"/>
                </a:lnTo>
                <a:lnTo>
                  <a:pt x="28693" y="32712"/>
                </a:lnTo>
                <a:lnTo>
                  <a:pt x="31511" y="33238"/>
                </a:lnTo>
                <a:lnTo>
                  <a:pt x="34342" y="33589"/>
                </a:lnTo>
                <a:lnTo>
                  <a:pt x="37183" y="33822"/>
                </a:lnTo>
                <a:lnTo>
                  <a:pt x="40028" y="34931"/>
                </a:lnTo>
                <a:lnTo>
                  <a:pt x="42878" y="36622"/>
                </a:lnTo>
                <a:lnTo>
                  <a:pt x="45731" y="38702"/>
                </a:lnTo>
                <a:lnTo>
                  <a:pt x="48585" y="41042"/>
                </a:lnTo>
                <a:lnTo>
                  <a:pt x="51440" y="43554"/>
                </a:lnTo>
                <a:lnTo>
                  <a:pt x="54295" y="46181"/>
                </a:lnTo>
                <a:lnTo>
                  <a:pt x="57152" y="47932"/>
                </a:lnTo>
                <a:lnTo>
                  <a:pt x="60009" y="49100"/>
                </a:lnTo>
                <a:lnTo>
                  <a:pt x="62866" y="49878"/>
                </a:lnTo>
                <a:lnTo>
                  <a:pt x="65723" y="51350"/>
                </a:lnTo>
                <a:lnTo>
                  <a:pt x="68581" y="53283"/>
                </a:lnTo>
                <a:lnTo>
                  <a:pt x="71438" y="55525"/>
                </a:lnTo>
                <a:lnTo>
                  <a:pt x="74295" y="57019"/>
                </a:lnTo>
                <a:lnTo>
                  <a:pt x="77153" y="58015"/>
                </a:lnTo>
                <a:lnTo>
                  <a:pt x="80010" y="58679"/>
                </a:lnTo>
                <a:lnTo>
                  <a:pt x="82868" y="60075"/>
                </a:lnTo>
                <a:lnTo>
                  <a:pt x="85725" y="61958"/>
                </a:lnTo>
                <a:lnTo>
                  <a:pt x="88583" y="64165"/>
                </a:lnTo>
                <a:lnTo>
                  <a:pt x="91440" y="65637"/>
                </a:lnTo>
                <a:lnTo>
                  <a:pt x="94298" y="66618"/>
                </a:lnTo>
                <a:lnTo>
                  <a:pt x="101177" y="68192"/>
                </a:lnTo>
                <a:lnTo>
                  <a:pt x="102694" y="69274"/>
                </a:lnTo>
                <a:lnTo>
                  <a:pt x="104657" y="70948"/>
                </a:lnTo>
                <a:lnTo>
                  <a:pt x="106919" y="73016"/>
                </a:lnTo>
                <a:lnTo>
                  <a:pt x="109379" y="74395"/>
                </a:lnTo>
                <a:lnTo>
                  <a:pt x="111972" y="75314"/>
                </a:lnTo>
                <a:lnTo>
                  <a:pt x="120015" y="7715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61"/>
          <p:cNvSpPr/>
          <p:nvPr/>
        </p:nvSpPr>
        <p:spPr>
          <a:xfrm>
            <a:off x="5026342" y="3703320"/>
            <a:ext cx="120016" cy="120016"/>
          </a:xfrm>
          <a:custGeom>
            <a:avLst/>
            <a:gdLst/>
            <a:ahLst/>
            <a:cxnLst/>
            <a:rect l="0" t="0" r="0" b="0"/>
            <a:pathLst>
              <a:path w="120016" h="120016">
                <a:moveTo>
                  <a:pt x="120015" y="0"/>
                </a:moveTo>
                <a:lnTo>
                  <a:pt x="115465" y="0"/>
                </a:lnTo>
                <a:lnTo>
                  <a:pt x="113171" y="952"/>
                </a:lnTo>
                <a:lnTo>
                  <a:pt x="110690" y="2540"/>
                </a:lnTo>
                <a:lnTo>
                  <a:pt x="108083" y="4550"/>
                </a:lnTo>
                <a:lnTo>
                  <a:pt x="105393" y="6844"/>
                </a:lnTo>
                <a:lnTo>
                  <a:pt x="102647" y="9325"/>
                </a:lnTo>
                <a:lnTo>
                  <a:pt x="97056" y="14622"/>
                </a:lnTo>
                <a:lnTo>
                  <a:pt x="23244" y="88198"/>
                </a:lnTo>
                <a:lnTo>
                  <a:pt x="21211" y="91184"/>
                </a:lnTo>
                <a:lnTo>
                  <a:pt x="19856" y="94126"/>
                </a:lnTo>
                <a:lnTo>
                  <a:pt x="18952" y="97041"/>
                </a:lnTo>
                <a:lnTo>
                  <a:pt x="17397" y="99936"/>
                </a:lnTo>
                <a:lnTo>
                  <a:pt x="15408" y="102819"/>
                </a:lnTo>
                <a:lnTo>
                  <a:pt x="13130" y="105694"/>
                </a:lnTo>
                <a:lnTo>
                  <a:pt x="10658" y="108562"/>
                </a:lnTo>
                <a:lnTo>
                  <a:pt x="8058" y="111427"/>
                </a:lnTo>
                <a:lnTo>
                  <a:pt x="0" y="12001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62"/>
          <p:cNvSpPr/>
          <p:nvPr/>
        </p:nvSpPr>
        <p:spPr>
          <a:xfrm>
            <a:off x="4469129" y="4526279"/>
            <a:ext cx="51437" cy="85726"/>
          </a:xfrm>
          <a:custGeom>
            <a:avLst/>
            <a:gdLst/>
            <a:ahLst/>
            <a:cxnLst/>
            <a:rect l="0" t="0" r="0" b="0"/>
            <a:pathLst>
              <a:path w="51437" h="85726">
                <a:moveTo>
                  <a:pt x="0" y="0"/>
                </a:moveTo>
                <a:lnTo>
                  <a:pt x="0" y="4552"/>
                </a:lnTo>
                <a:lnTo>
                  <a:pt x="953" y="5892"/>
                </a:lnTo>
                <a:lnTo>
                  <a:pt x="2541" y="6786"/>
                </a:lnTo>
                <a:lnTo>
                  <a:pt x="7382" y="8220"/>
                </a:lnTo>
                <a:lnTo>
                  <a:pt x="7779" y="9291"/>
                </a:lnTo>
                <a:lnTo>
                  <a:pt x="8043" y="10956"/>
                </a:lnTo>
                <a:lnTo>
                  <a:pt x="8220" y="13019"/>
                </a:lnTo>
                <a:lnTo>
                  <a:pt x="8338" y="15347"/>
                </a:lnTo>
                <a:lnTo>
                  <a:pt x="8542" y="24164"/>
                </a:lnTo>
                <a:lnTo>
                  <a:pt x="8570" y="37513"/>
                </a:lnTo>
                <a:lnTo>
                  <a:pt x="9523" y="39297"/>
                </a:lnTo>
                <a:lnTo>
                  <a:pt x="11112" y="40486"/>
                </a:lnTo>
                <a:lnTo>
                  <a:pt x="13123" y="41278"/>
                </a:lnTo>
                <a:lnTo>
                  <a:pt x="14464" y="42759"/>
                </a:lnTo>
                <a:lnTo>
                  <a:pt x="15358" y="44698"/>
                </a:lnTo>
                <a:lnTo>
                  <a:pt x="15954" y="46944"/>
                </a:lnTo>
                <a:lnTo>
                  <a:pt x="16351" y="49394"/>
                </a:lnTo>
                <a:lnTo>
                  <a:pt x="16616" y="51980"/>
                </a:lnTo>
                <a:lnTo>
                  <a:pt x="16792" y="54656"/>
                </a:lnTo>
                <a:lnTo>
                  <a:pt x="17863" y="56440"/>
                </a:lnTo>
                <a:lnTo>
                  <a:pt x="19529" y="57629"/>
                </a:lnTo>
                <a:lnTo>
                  <a:pt x="21592" y="58422"/>
                </a:lnTo>
                <a:lnTo>
                  <a:pt x="22967" y="59903"/>
                </a:lnTo>
                <a:lnTo>
                  <a:pt x="23884" y="61843"/>
                </a:lnTo>
                <a:lnTo>
                  <a:pt x="24495" y="64089"/>
                </a:lnTo>
                <a:lnTo>
                  <a:pt x="25855" y="65586"/>
                </a:lnTo>
                <a:lnTo>
                  <a:pt x="27715" y="66584"/>
                </a:lnTo>
                <a:lnTo>
                  <a:pt x="29906" y="67250"/>
                </a:lnTo>
                <a:lnTo>
                  <a:pt x="31368" y="68646"/>
                </a:lnTo>
                <a:lnTo>
                  <a:pt x="32342" y="70529"/>
                </a:lnTo>
                <a:lnTo>
                  <a:pt x="33906" y="75845"/>
                </a:lnTo>
                <a:lnTo>
                  <a:pt x="34986" y="76281"/>
                </a:lnTo>
                <a:lnTo>
                  <a:pt x="36660" y="76572"/>
                </a:lnTo>
                <a:lnTo>
                  <a:pt x="38728" y="76766"/>
                </a:lnTo>
                <a:lnTo>
                  <a:pt x="41058" y="77847"/>
                </a:lnTo>
                <a:lnTo>
                  <a:pt x="43565" y="79521"/>
                </a:lnTo>
                <a:lnTo>
                  <a:pt x="51436" y="8572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63"/>
          <p:cNvSpPr/>
          <p:nvPr/>
        </p:nvSpPr>
        <p:spPr>
          <a:xfrm>
            <a:off x="4451984" y="4637722"/>
            <a:ext cx="94299" cy="42864"/>
          </a:xfrm>
          <a:custGeom>
            <a:avLst/>
            <a:gdLst/>
            <a:ahLst/>
            <a:cxnLst/>
            <a:rect l="0" t="0" r="0" b="0"/>
            <a:pathLst>
              <a:path w="94299" h="42864">
                <a:moveTo>
                  <a:pt x="0" y="42863"/>
                </a:moveTo>
                <a:lnTo>
                  <a:pt x="11932" y="42863"/>
                </a:lnTo>
                <a:lnTo>
                  <a:pt x="14622" y="41910"/>
                </a:lnTo>
                <a:lnTo>
                  <a:pt x="17368" y="40323"/>
                </a:lnTo>
                <a:lnTo>
                  <a:pt x="20151" y="38312"/>
                </a:lnTo>
                <a:lnTo>
                  <a:pt x="22959" y="36971"/>
                </a:lnTo>
                <a:lnTo>
                  <a:pt x="25784" y="36077"/>
                </a:lnTo>
                <a:lnTo>
                  <a:pt x="28620" y="35481"/>
                </a:lnTo>
                <a:lnTo>
                  <a:pt x="31462" y="34132"/>
                </a:lnTo>
                <a:lnTo>
                  <a:pt x="34310" y="32280"/>
                </a:lnTo>
                <a:lnTo>
                  <a:pt x="37161" y="30092"/>
                </a:lnTo>
                <a:lnTo>
                  <a:pt x="40014" y="28634"/>
                </a:lnTo>
                <a:lnTo>
                  <a:pt x="42869" y="27662"/>
                </a:lnTo>
                <a:lnTo>
                  <a:pt x="45724" y="27014"/>
                </a:lnTo>
                <a:lnTo>
                  <a:pt x="49533" y="25629"/>
                </a:lnTo>
                <a:lnTo>
                  <a:pt x="53977" y="23754"/>
                </a:lnTo>
                <a:lnTo>
                  <a:pt x="58845" y="21551"/>
                </a:lnTo>
                <a:lnTo>
                  <a:pt x="63043" y="20082"/>
                </a:lnTo>
                <a:lnTo>
                  <a:pt x="66794" y="19103"/>
                </a:lnTo>
                <a:lnTo>
                  <a:pt x="70247" y="18451"/>
                </a:lnTo>
                <a:lnTo>
                  <a:pt x="73501" y="17063"/>
                </a:lnTo>
                <a:lnTo>
                  <a:pt x="76624" y="15185"/>
                </a:lnTo>
                <a:lnTo>
                  <a:pt x="79657" y="12981"/>
                </a:lnTo>
                <a:lnTo>
                  <a:pt x="82633" y="11512"/>
                </a:lnTo>
                <a:lnTo>
                  <a:pt x="85568" y="10532"/>
                </a:lnTo>
                <a:lnTo>
                  <a:pt x="88479" y="9879"/>
                </a:lnTo>
                <a:lnTo>
                  <a:pt x="90418" y="8491"/>
                </a:lnTo>
                <a:lnTo>
                  <a:pt x="91712" y="6613"/>
                </a:lnTo>
                <a:lnTo>
                  <a:pt x="9429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64"/>
          <p:cNvSpPr/>
          <p:nvPr/>
        </p:nvSpPr>
        <p:spPr>
          <a:xfrm>
            <a:off x="4477736" y="4714875"/>
            <a:ext cx="85692" cy="60008"/>
          </a:xfrm>
          <a:custGeom>
            <a:avLst/>
            <a:gdLst/>
            <a:ahLst/>
            <a:cxnLst/>
            <a:rect l="0" t="0" r="0" b="0"/>
            <a:pathLst>
              <a:path w="85692" h="60008">
                <a:moveTo>
                  <a:pt x="17111" y="0"/>
                </a:moveTo>
                <a:lnTo>
                  <a:pt x="64054" y="0"/>
                </a:lnTo>
                <a:lnTo>
                  <a:pt x="65552" y="953"/>
                </a:lnTo>
                <a:lnTo>
                  <a:pt x="66550" y="2540"/>
                </a:lnTo>
                <a:lnTo>
                  <a:pt x="68429" y="8219"/>
                </a:lnTo>
                <a:lnTo>
                  <a:pt x="68468" y="9289"/>
                </a:lnTo>
                <a:lnTo>
                  <a:pt x="68543" y="24164"/>
                </a:lnTo>
                <a:lnTo>
                  <a:pt x="67591" y="25634"/>
                </a:lnTo>
                <a:lnTo>
                  <a:pt x="66005" y="27567"/>
                </a:lnTo>
                <a:lnTo>
                  <a:pt x="63994" y="29808"/>
                </a:lnTo>
                <a:lnTo>
                  <a:pt x="61702" y="31301"/>
                </a:lnTo>
                <a:lnTo>
                  <a:pt x="59221" y="32298"/>
                </a:lnTo>
                <a:lnTo>
                  <a:pt x="56614" y="32962"/>
                </a:lnTo>
                <a:lnTo>
                  <a:pt x="54876" y="34357"/>
                </a:lnTo>
                <a:lnTo>
                  <a:pt x="53718" y="36240"/>
                </a:lnTo>
                <a:lnTo>
                  <a:pt x="52945" y="38447"/>
                </a:lnTo>
                <a:lnTo>
                  <a:pt x="51479" y="39918"/>
                </a:lnTo>
                <a:lnTo>
                  <a:pt x="49548" y="40900"/>
                </a:lnTo>
                <a:lnTo>
                  <a:pt x="47308" y="41554"/>
                </a:lnTo>
                <a:lnTo>
                  <a:pt x="45815" y="42943"/>
                </a:lnTo>
                <a:lnTo>
                  <a:pt x="44819" y="44820"/>
                </a:lnTo>
                <a:lnTo>
                  <a:pt x="44156" y="47025"/>
                </a:lnTo>
                <a:lnTo>
                  <a:pt x="42761" y="48495"/>
                </a:lnTo>
                <a:lnTo>
                  <a:pt x="40878" y="49475"/>
                </a:lnTo>
                <a:lnTo>
                  <a:pt x="38671" y="50128"/>
                </a:lnTo>
                <a:lnTo>
                  <a:pt x="36247" y="50563"/>
                </a:lnTo>
                <a:lnTo>
                  <a:pt x="33678" y="50854"/>
                </a:lnTo>
                <a:lnTo>
                  <a:pt x="31013" y="51048"/>
                </a:lnTo>
                <a:lnTo>
                  <a:pt x="28285" y="52129"/>
                </a:lnTo>
                <a:lnTo>
                  <a:pt x="25512" y="53803"/>
                </a:lnTo>
                <a:lnTo>
                  <a:pt x="18771" y="58782"/>
                </a:lnTo>
                <a:lnTo>
                  <a:pt x="17265" y="59190"/>
                </a:lnTo>
                <a:lnTo>
                  <a:pt x="15309" y="59463"/>
                </a:lnTo>
                <a:lnTo>
                  <a:pt x="9876" y="59899"/>
                </a:lnTo>
                <a:lnTo>
                  <a:pt x="6593" y="59959"/>
                </a:lnTo>
                <a:lnTo>
                  <a:pt x="0" y="60007"/>
                </a:lnTo>
                <a:lnTo>
                  <a:pt x="4527" y="60007"/>
                </a:lnTo>
                <a:lnTo>
                  <a:pt x="5864" y="59055"/>
                </a:lnTo>
                <a:lnTo>
                  <a:pt x="6756" y="57467"/>
                </a:lnTo>
                <a:lnTo>
                  <a:pt x="7350" y="55457"/>
                </a:lnTo>
                <a:lnTo>
                  <a:pt x="8699" y="54116"/>
                </a:lnTo>
                <a:lnTo>
                  <a:pt x="10550" y="53222"/>
                </a:lnTo>
                <a:lnTo>
                  <a:pt x="15816" y="51788"/>
                </a:lnTo>
                <a:lnTo>
                  <a:pt x="17200" y="50718"/>
                </a:lnTo>
                <a:lnTo>
                  <a:pt x="19075" y="49052"/>
                </a:lnTo>
                <a:lnTo>
                  <a:pt x="21278" y="46988"/>
                </a:lnTo>
                <a:lnTo>
                  <a:pt x="23699" y="45613"/>
                </a:lnTo>
                <a:lnTo>
                  <a:pt x="26265" y="44696"/>
                </a:lnTo>
                <a:lnTo>
                  <a:pt x="28929" y="44085"/>
                </a:lnTo>
                <a:lnTo>
                  <a:pt x="31657" y="42724"/>
                </a:lnTo>
                <a:lnTo>
                  <a:pt x="34429" y="40866"/>
                </a:lnTo>
                <a:lnTo>
                  <a:pt x="37228" y="38673"/>
                </a:lnTo>
                <a:lnTo>
                  <a:pt x="40047" y="37212"/>
                </a:lnTo>
                <a:lnTo>
                  <a:pt x="42880" y="36238"/>
                </a:lnTo>
                <a:lnTo>
                  <a:pt x="45720" y="35588"/>
                </a:lnTo>
                <a:lnTo>
                  <a:pt x="49519" y="34203"/>
                </a:lnTo>
                <a:lnTo>
                  <a:pt x="53956" y="32327"/>
                </a:lnTo>
                <a:lnTo>
                  <a:pt x="58819" y="30124"/>
                </a:lnTo>
                <a:lnTo>
                  <a:pt x="63014" y="28655"/>
                </a:lnTo>
                <a:lnTo>
                  <a:pt x="66763" y="27675"/>
                </a:lnTo>
                <a:lnTo>
                  <a:pt x="70215" y="27023"/>
                </a:lnTo>
                <a:lnTo>
                  <a:pt x="73469" y="26588"/>
                </a:lnTo>
                <a:lnTo>
                  <a:pt x="76591" y="26298"/>
                </a:lnTo>
                <a:lnTo>
                  <a:pt x="85691" y="2571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65"/>
          <p:cNvSpPr/>
          <p:nvPr/>
        </p:nvSpPr>
        <p:spPr>
          <a:xfrm>
            <a:off x="4632007" y="4577715"/>
            <a:ext cx="214314" cy="222882"/>
          </a:xfrm>
          <a:custGeom>
            <a:avLst/>
            <a:gdLst/>
            <a:ahLst/>
            <a:cxnLst/>
            <a:rect l="0" t="0" r="0" b="0"/>
            <a:pathLst>
              <a:path w="214314" h="222882">
                <a:moveTo>
                  <a:pt x="0" y="8572"/>
                </a:moveTo>
                <a:lnTo>
                  <a:pt x="0" y="28972"/>
                </a:lnTo>
                <a:lnTo>
                  <a:pt x="953" y="31697"/>
                </a:lnTo>
                <a:lnTo>
                  <a:pt x="4551" y="37265"/>
                </a:lnTo>
                <a:lnTo>
                  <a:pt x="7381" y="41203"/>
                </a:lnTo>
                <a:lnTo>
                  <a:pt x="8043" y="44665"/>
                </a:lnTo>
                <a:lnTo>
                  <a:pt x="8219" y="46922"/>
                </a:lnTo>
                <a:lnTo>
                  <a:pt x="9290" y="49378"/>
                </a:lnTo>
                <a:lnTo>
                  <a:pt x="13019" y="54648"/>
                </a:lnTo>
                <a:lnTo>
                  <a:pt x="15347" y="56435"/>
                </a:lnTo>
                <a:lnTo>
                  <a:pt x="17851" y="57625"/>
                </a:lnTo>
                <a:lnTo>
                  <a:pt x="24164" y="59537"/>
                </a:lnTo>
                <a:lnTo>
                  <a:pt x="24682" y="60646"/>
                </a:lnTo>
                <a:lnTo>
                  <a:pt x="25257" y="64418"/>
                </a:lnTo>
                <a:lnTo>
                  <a:pt x="26363" y="65805"/>
                </a:lnTo>
                <a:lnTo>
                  <a:pt x="28053" y="66730"/>
                </a:lnTo>
                <a:lnTo>
                  <a:pt x="32470" y="67758"/>
                </a:lnTo>
                <a:lnTo>
                  <a:pt x="37609" y="68214"/>
                </a:lnTo>
                <a:lnTo>
                  <a:pt x="42777" y="68507"/>
                </a:lnTo>
                <a:lnTo>
                  <a:pt x="50106" y="68570"/>
                </a:lnTo>
                <a:lnTo>
                  <a:pt x="55592" y="64026"/>
                </a:lnTo>
                <a:lnTo>
                  <a:pt x="58017" y="62687"/>
                </a:lnTo>
                <a:lnTo>
                  <a:pt x="63250" y="61198"/>
                </a:lnTo>
                <a:lnTo>
                  <a:pt x="65027" y="59849"/>
                </a:lnTo>
                <a:lnTo>
                  <a:pt x="66211" y="57997"/>
                </a:lnTo>
                <a:lnTo>
                  <a:pt x="67527" y="53399"/>
                </a:lnTo>
                <a:lnTo>
                  <a:pt x="68112" y="48180"/>
                </a:lnTo>
                <a:lnTo>
                  <a:pt x="69220" y="45455"/>
                </a:lnTo>
                <a:lnTo>
                  <a:pt x="72992" y="39887"/>
                </a:lnTo>
                <a:lnTo>
                  <a:pt x="75303" y="34237"/>
                </a:lnTo>
                <a:lnTo>
                  <a:pt x="76330" y="28551"/>
                </a:lnTo>
                <a:lnTo>
                  <a:pt x="76787" y="22849"/>
                </a:lnTo>
                <a:lnTo>
                  <a:pt x="77080" y="17319"/>
                </a:lnTo>
                <a:lnTo>
                  <a:pt x="77143" y="9912"/>
                </a:lnTo>
                <a:lnTo>
                  <a:pt x="72599" y="4418"/>
                </a:lnTo>
                <a:lnTo>
                  <a:pt x="68583" y="3"/>
                </a:lnTo>
                <a:lnTo>
                  <a:pt x="68580" y="0"/>
                </a:lnTo>
                <a:lnTo>
                  <a:pt x="88980" y="20400"/>
                </a:lnTo>
                <a:lnTo>
                  <a:pt x="91705" y="22172"/>
                </a:lnTo>
                <a:lnTo>
                  <a:pt x="97273" y="24142"/>
                </a:lnTo>
                <a:lnTo>
                  <a:pt x="102922" y="27557"/>
                </a:lnTo>
                <a:lnTo>
                  <a:pt x="105762" y="29801"/>
                </a:lnTo>
                <a:lnTo>
                  <a:pt x="108608" y="33202"/>
                </a:lnTo>
                <a:lnTo>
                  <a:pt x="111458" y="37375"/>
                </a:lnTo>
                <a:lnTo>
                  <a:pt x="114311" y="42061"/>
                </a:lnTo>
                <a:lnTo>
                  <a:pt x="117165" y="45186"/>
                </a:lnTo>
                <a:lnTo>
                  <a:pt x="120019" y="47269"/>
                </a:lnTo>
                <a:lnTo>
                  <a:pt x="125732" y="50536"/>
                </a:lnTo>
                <a:lnTo>
                  <a:pt x="131446" y="55163"/>
                </a:lnTo>
                <a:lnTo>
                  <a:pt x="137160" y="60394"/>
                </a:lnTo>
                <a:lnTo>
                  <a:pt x="140018" y="63123"/>
                </a:lnTo>
                <a:lnTo>
                  <a:pt x="142875" y="66847"/>
                </a:lnTo>
                <a:lnTo>
                  <a:pt x="145733" y="71234"/>
                </a:lnTo>
                <a:lnTo>
                  <a:pt x="148590" y="76064"/>
                </a:lnTo>
                <a:lnTo>
                  <a:pt x="151448" y="80237"/>
                </a:lnTo>
                <a:lnTo>
                  <a:pt x="154305" y="83971"/>
                </a:lnTo>
                <a:lnTo>
                  <a:pt x="157162" y="87413"/>
                </a:lnTo>
                <a:lnTo>
                  <a:pt x="159068" y="91613"/>
                </a:lnTo>
                <a:lnTo>
                  <a:pt x="160338" y="96318"/>
                </a:lnTo>
                <a:lnTo>
                  <a:pt x="161184" y="101359"/>
                </a:lnTo>
                <a:lnTo>
                  <a:pt x="162701" y="105673"/>
                </a:lnTo>
                <a:lnTo>
                  <a:pt x="164665" y="109501"/>
                </a:lnTo>
                <a:lnTo>
                  <a:pt x="169387" y="116294"/>
                </a:lnTo>
                <a:lnTo>
                  <a:pt x="174660" y="122488"/>
                </a:lnTo>
                <a:lnTo>
                  <a:pt x="176448" y="125474"/>
                </a:lnTo>
                <a:lnTo>
                  <a:pt x="178434" y="131332"/>
                </a:lnTo>
                <a:lnTo>
                  <a:pt x="179916" y="135179"/>
                </a:lnTo>
                <a:lnTo>
                  <a:pt x="181856" y="139649"/>
                </a:lnTo>
                <a:lnTo>
                  <a:pt x="184102" y="144534"/>
                </a:lnTo>
                <a:lnTo>
                  <a:pt x="185600" y="148744"/>
                </a:lnTo>
                <a:lnTo>
                  <a:pt x="186598" y="152502"/>
                </a:lnTo>
                <a:lnTo>
                  <a:pt x="187264" y="155961"/>
                </a:lnTo>
                <a:lnTo>
                  <a:pt x="186755" y="160171"/>
                </a:lnTo>
                <a:lnTo>
                  <a:pt x="185464" y="164883"/>
                </a:lnTo>
                <a:lnTo>
                  <a:pt x="183650" y="169930"/>
                </a:lnTo>
                <a:lnTo>
                  <a:pt x="182441" y="174246"/>
                </a:lnTo>
                <a:lnTo>
                  <a:pt x="181634" y="178077"/>
                </a:lnTo>
                <a:lnTo>
                  <a:pt x="181097" y="181583"/>
                </a:lnTo>
                <a:lnTo>
                  <a:pt x="177961" y="188018"/>
                </a:lnTo>
                <a:lnTo>
                  <a:pt x="175790" y="191068"/>
                </a:lnTo>
                <a:lnTo>
                  <a:pt x="173379" y="196997"/>
                </a:lnTo>
                <a:lnTo>
                  <a:pt x="172736" y="199911"/>
                </a:lnTo>
                <a:lnTo>
                  <a:pt x="169482" y="205689"/>
                </a:lnTo>
                <a:lnTo>
                  <a:pt x="167281" y="208563"/>
                </a:lnTo>
                <a:lnTo>
                  <a:pt x="164834" y="214297"/>
                </a:lnTo>
                <a:lnTo>
                  <a:pt x="164182" y="217160"/>
                </a:lnTo>
                <a:lnTo>
                  <a:pt x="162795" y="219068"/>
                </a:lnTo>
                <a:lnTo>
                  <a:pt x="160917" y="220340"/>
                </a:lnTo>
                <a:lnTo>
                  <a:pt x="156291" y="221754"/>
                </a:lnTo>
                <a:lnTo>
                  <a:pt x="151061" y="222382"/>
                </a:lnTo>
                <a:lnTo>
                  <a:pt x="145832" y="222785"/>
                </a:lnTo>
                <a:lnTo>
                  <a:pt x="136615" y="222865"/>
                </a:lnTo>
                <a:lnTo>
                  <a:pt x="130174" y="222881"/>
                </a:lnTo>
                <a:lnTo>
                  <a:pt x="126752" y="220343"/>
                </a:lnTo>
                <a:lnTo>
                  <a:pt x="121345" y="215504"/>
                </a:lnTo>
                <a:lnTo>
                  <a:pt x="120902" y="214154"/>
                </a:lnTo>
                <a:lnTo>
                  <a:pt x="120278" y="207704"/>
                </a:lnTo>
                <a:lnTo>
                  <a:pt x="120132" y="202485"/>
                </a:lnTo>
                <a:lnTo>
                  <a:pt x="120025" y="181151"/>
                </a:lnTo>
                <a:lnTo>
                  <a:pt x="120974" y="176965"/>
                </a:lnTo>
                <a:lnTo>
                  <a:pt x="122559" y="173222"/>
                </a:lnTo>
                <a:lnTo>
                  <a:pt x="124568" y="169774"/>
                </a:lnTo>
                <a:lnTo>
                  <a:pt x="126861" y="165570"/>
                </a:lnTo>
                <a:lnTo>
                  <a:pt x="131947" y="155819"/>
                </a:lnTo>
                <a:lnTo>
                  <a:pt x="134638" y="151504"/>
                </a:lnTo>
                <a:lnTo>
                  <a:pt x="137384" y="147676"/>
                </a:lnTo>
                <a:lnTo>
                  <a:pt x="140166" y="144170"/>
                </a:lnTo>
                <a:lnTo>
                  <a:pt x="142974" y="139928"/>
                </a:lnTo>
                <a:lnTo>
                  <a:pt x="145799" y="135195"/>
                </a:lnTo>
                <a:lnTo>
                  <a:pt x="148634" y="130135"/>
                </a:lnTo>
                <a:lnTo>
                  <a:pt x="151477" y="125809"/>
                </a:lnTo>
                <a:lnTo>
                  <a:pt x="154325" y="121972"/>
                </a:lnTo>
                <a:lnTo>
                  <a:pt x="160029" y="115170"/>
                </a:lnTo>
                <a:lnTo>
                  <a:pt x="165739" y="108971"/>
                </a:lnTo>
                <a:lnTo>
                  <a:pt x="169547" y="105985"/>
                </a:lnTo>
                <a:lnTo>
                  <a:pt x="173992" y="103042"/>
                </a:lnTo>
                <a:lnTo>
                  <a:pt x="185710" y="96024"/>
                </a:lnTo>
                <a:lnTo>
                  <a:pt x="192291" y="90258"/>
                </a:lnTo>
                <a:lnTo>
                  <a:pt x="195723" y="87068"/>
                </a:lnTo>
                <a:lnTo>
                  <a:pt x="197157" y="86620"/>
                </a:lnTo>
                <a:lnTo>
                  <a:pt x="201291" y="86123"/>
                </a:lnTo>
                <a:lnTo>
                  <a:pt x="203726" y="85037"/>
                </a:lnTo>
                <a:lnTo>
                  <a:pt x="208973" y="81292"/>
                </a:lnTo>
                <a:lnTo>
                  <a:pt x="214313" y="7715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66"/>
          <p:cNvSpPr/>
          <p:nvPr/>
        </p:nvSpPr>
        <p:spPr>
          <a:xfrm>
            <a:off x="3663314" y="3103245"/>
            <a:ext cx="44473" cy="16651"/>
          </a:xfrm>
          <a:custGeom>
            <a:avLst/>
            <a:gdLst/>
            <a:ahLst/>
            <a:cxnLst/>
            <a:rect l="0" t="0" r="0" b="0"/>
            <a:pathLst>
              <a:path w="44473" h="16651">
                <a:moveTo>
                  <a:pt x="0" y="0"/>
                </a:moveTo>
                <a:lnTo>
                  <a:pt x="13093" y="0"/>
                </a:lnTo>
                <a:lnTo>
                  <a:pt x="14444" y="952"/>
                </a:lnTo>
                <a:lnTo>
                  <a:pt x="15345" y="2540"/>
                </a:lnTo>
                <a:lnTo>
                  <a:pt x="15945" y="4550"/>
                </a:lnTo>
                <a:lnTo>
                  <a:pt x="17297" y="5891"/>
                </a:lnTo>
                <a:lnTo>
                  <a:pt x="19152" y="6785"/>
                </a:lnTo>
                <a:lnTo>
                  <a:pt x="24421" y="8219"/>
                </a:lnTo>
                <a:lnTo>
                  <a:pt x="29884" y="8467"/>
                </a:lnTo>
                <a:lnTo>
                  <a:pt x="31353" y="9455"/>
                </a:lnTo>
                <a:lnTo>
                  <a:pt x="32332" y="11066"/>
                </a:lnTo>
                <a:lnTo>
                  <a:pt x="32985" y="13092"/>
                </a:lnTo>
                <a:lnTo>
                  <a:pt x="34373" y="14443"/>
                </a:lnTo>
                <a:lnTo>
                  <a:pt x="36250" y="15343"/>
                </a:lnTo>
                <a:lnTo>
                  <a:pt x="40877" y="16344"/>
                </a:lnTo>
                <a:lnTo>
                  <a:pt x="44472" y="1665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67"/>
          <p:cNvSpPr/>
          <p:nvPr/>
        </p:nvSpPr>
        <p:spPr>
          <a:xfrm>
            <a:off x="5274945" y="4234815"/>
            <a:ext cx="385763" cy="214313"/>
          </a:xfrm>
          <a:custGeom>
            <a:avLst/>
            <a:gdLst/>
            <a:ahLst/>
            <a:cxnLst/>
            <a:rect l="0" t="0" r="0" b="0"/>
            <a:pathLst>
              <a:path w="385763" h="214313">
                <a:moveTo>
                  <a:pt x="385762" y="214312"/>
                </a:moveTo>
                <a:lnTo>
                  <a:pt x="381212" y="214312"/>
                </a:lnTo>
                <a:lnTo>
                  <a:pt x="379871" y="213360"/>
                </a:lnTo>
                <a:lnTo>
                  <a:pt x="378977" y="211772"/>
                </a:lnTo>
                <a:lnTo>
                  <a:pt x="377543" y="206931"/>
                </a:lnTo>
                <a:lnTo>
                  <a:pt x="376473" y="206534"/>
                </a:lnTo>
                <a:lnTo>
                  <a:pt x="365289" y="205844"/>
                </a:lnTo>
                <a:lnTo>
                  <a:pt x="355655" y="205753"/>
                </a:lnTo>
                <a:lnTo>
                  <a:pt x="351403" y="205749"/>
                </a:lnTo>
                <a:lnTo>
                  <a:pt x="348569" y="204793"/>
                </a:lnTo>
                <a:lnTo>
                  <a:pt x="346679" y="203204"/>
                </a:lnTo>
                <a:lnTo>
                  <a:pt x="345419" y="201192"/>
                </a:lnTo>
                <a:lnTo>
                  <a:pt x="343627" y="199850"/>
                </a:lnTo>
                <a:lnTo>
                  <a:pt x="341480" y="198956"/>
                </a:lnTo>
                <a:lnTo>
                  <a:pt x="339095" y="198360"/>
                </a:lnTo>
                <a:lnTo>
                  <a:pt x="333906" y="195158"/>
                </a:lnTo>
                <a:lnTo>
                  <a:pt x="331189" y="192970"/>
                </a:lnTo>
                <a:lnTo>
                  <a:pt x="328425" y="191511"/>
                </a:lnTo>
                <a:lnTo>
                  <a:pt x="318851" y="188979"/>
                </a:lnTo>
                <a:lnTo>
                  <a:pt x="313125" y="188709"/>
                </a:lnTo>
                <a:lnTo>
                  <a:pt x="310668" y="187718"/>
                </a:lnTo>
                <a:lnTo>
                  <a:pt x="302658" y="182726"/>
                </a:lnTo>
                <a:lnTo>
                  <a:pt x="297074" y="181223"/>
                </a:lnTo>
                <a:lnTo>
                  <a:pt x="295204" y="179870"/>
                </a:lnTo>
                <a:lnTo>
                  <a:pt x="293958" y="178016"/>
                </a:lnTo>
                <a:lnTo>
                  <a:pt x="293127" y="175827"/>
                </a:lnTo>
                <a:lnTo>
                  <a:pt x="291621" y="174368"/>
                </a:lnTo>
                <a:lnTo>
                  <a:pt x="289664" y="173395"/>
                </a:lnTo>
                <a:lnTo>
                  <a:pt x="287406" y="172746"/>
                </a:lnTo>
                <a:lnTo>
                  <a:pt x="285902" y="171362"/>
                </a:lnTo>
                <a:lnTo>
                  <a:pt x="284898" y="169486"/>
                </a:lnTo>
                <a:lnTo>
                  <a:pt x="284230" y="167283"/>
                </a:lnTo>
                <a:lnTo>
                  <a:pt x="282831" y="165814"/>
                </a:lnTo>
                <a:lnTo>
                  <a:pt x="280947" y="164835"/>
                </a:lnTo>
                <a:lnTo>
                  <a:pt x="276313" y="163747"/>
                </a:lnTo>
                <a:lnTo>
                  <a:pt x="271078" y="163264"/>
                </a:lnTo>
                <a:lnTo>
                  <a:pt x="268348" y="162182"/>
                </a:lnTo>
                <a:lnTo>
                  <a:pt x="259956" y="157062"/>
                </a:lnTo>
                <a:lnTo>
                  <a:pt x="251437" y="154169"/>
                </a:lnTo>
                <a:lnTo>
                  <a:pt x="242565" y="147681"/>
                </a:lnTo>
                <a:lnTo>
                  <a:pt x="235980" y="141566"/>
                </a:lnTo>
                <a:lnTo>
                  <a:pt x="232797" y="138465"/>
                </a:lnTo>
                <a:lnTo>
                  <a:pt x="222753" y="132995"/>
                </a:lnTo>
                <a:lnTo>
                  <a:pt x="216813" y="129893"/>
                </a:lnTo>
                <a:lnTo>
                  <a:pt x="210502" y="124423"/>
                </a:lnTo>
                <a:lnTo>
                  <a:pt x="207962" y="122954"/>
                </a:lnTo>
                <a:lnTo>
                  <a:pt x="199837" y="119933"/>
                </a:lnTo>
                <a:lnTo>
                  <a:pt x="191396" y="114381"/>
                </a:lnTo>
                <a:lnTo>
                  <a:pt x="182863" y="111360"/>
                </a:lnTo>
                <a:lnTo>
                  <a:pt x="174302" y="105809"/>
                </a:lnTo>
                <a:lnTo>
                  <a:pt x="165733" y="102788"/>
                </a:lnTo>
                <a:lnTo>
                  <a:pt x="156844" y="96257"/>
                </a:lnTo>
                <a:lnTo>
                  <a:pt x="150255" y="90133"/>
                </a:lnTo>
                <a:lnTo>
                  <a:pt x="147795" y="88664"/>
                </a:lnTo>
                <a:lnTo>
                  <a:pt x="139781" y="85643"/>
                </a:lnTo>
                <a:lnTo>
                  <a:pt x="131375" y="80091"/>
                </a:lnTo>
                <a:lnTo>
                  <a:pt x="122851" y="77071"/>
                </a:lnTo>
                <a:lnTo>
                  <a:pt x="113978" y="70539"/>
                </a:lnTo>
                <a:lnTo>
                  <a:pt x="107392" y="64416"/>
                </a:lnTo>
                <a:lnTo>
                  <a:pt x="99659" y="56762"/>
                </a:lnTo>
                <a:lnTo>
                  <a:pt x="96919" y="54987"/>
                </a:lnTo>
                <a:lnTo>
                  <a:pt x="88512" y="51535"/>
                </a:lnTo>
                <a:lnTo>
                  <a:pt x="79989" y="45855"/>
                </a:lnTo>
                <a:lnTo>
                  <a:pt x="70478" y="42796"/>
                </a:lnTo>
                <a:lnTo>
                  <a:pt x="61169" y="38705"/>
                </a:lnTo>
                <a:lnTo>
                  <a:pt x="53221" y="33712"/>
                </a:lnTo>
                <a:lnTo>
                  <a:pt x="49768" y="31047"/>
                </a:lnTo>
                <a:lnTo>
                  <a:pt x="43392" y="28086"/>
                </a:lnTo>
                <a:lnTo>
                  <a:pt x="40357" y="27296"/>
                </a:lnTo>
                <a:lnTo>
                  <a:pt x="34446" y="23879"/>
                </a:lnTo>
                <a:lnTo>
                  <a:pt x="28644" y="19185"/>
                </a:lnTo>
                <a:lnTo>
                  <a:pt x="22890" y="13924"/>
                </a:lnTo>
                <a:lnTo>
                  <a:pt x="20023" y="12140"/>
                </a:lnTo>
                <a:lnTo>
                  <a:pt x="11436" y="8677"/>
                </a:lnTo>
                <a:lnTo>
                  <a:pt x="8576" y="6737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68"/>
          <p:cNvSpPr/>
          <p:nvPr/>
        </p:nvSpPr>
        <p:spPr>
          <a:xfrm>
            <a:off x="4966334" y="4063365"/>
            <a:ext cx="205742" cy="111443"/>
          </a:xfrm>
          <a:custGeom>
            <a:avLst/>
            <a:gdLst/>
            <a:ahLst/>
            <a:cxnLst/>
            <a:rect l="0" t="0" r="0" b="0"/>
            <a:pathLst>
              <a:path w="205742" h="111443">
                <a:moveTo>
                  <a:pt x="205741" y="111442"/>
                </a:moveTo>
                <a:lnTo>
                  <a:pt x="198360" y="111442"/>
                </a:lnTo>
                <a:lnTo>
                  <a:pt x="195158" y="108902"/>
                </a:lnTo>
                <a:lnTo>
                  <a:pt x="192970" y="106891"/>
                </a:lnTo>
                <a:lnTo>
                  <a:pt x="190560" y="105551"/>
                </a:lnTo>
                <a:lnTo>
                  <a:pt x="185341" y="104061"/>
                </a:lnTo>
                <a:lnTo>
                  <a:pt x="179847" y="100859"/>
                </a:lnTo>
                <a:lnTo>
                  <a:pt x="177048" y="98672"/>
                </a:lnTo>
                <a:lnTo>
                  <a:pt x="171398" y="96241"/>
                </a:lnTo>
                <a:lnTo>
                  <a:pt x="168558" y="95593"/>
                </a:lnTo>
                <a:lnTo>
                  <a:pt x="166665" y="94209"/>
                </a:lnTo>
                <a:lnTo>
                  <a:pt x="165403" y="92334"/>
                </a:lnTo>
                <a:lnTo>
                  <a:pt x="164561" y="90131"/>
                </a:lnTo>
                <a:lnTo>
                  <a:pt x="163047" y="88662"/>
                </a:lnTo>
                <a:lnTo>
                  <a:pt x="161086" y="87683"/>
                </a:lnTo>
                <a:lnTo>
                  <a:pt x="158826" y="87030"/>
                </a:lnTo>
                <a:lnTo>
                  <a:pt x="153774" y="83765"/>
                </a:lnTo>
                <a:lnTo>
                  <a:pt x="151094" y="81561"/>
                </a:lnTo>
                <a:lnTo>
                  <a:pt x="147402" y="80091"/>
                </a:lnTo>
                <a:lnTo>
                  <a:pt x="143036" y="79111"/>
                </a:lnTo>
                <a:lnTo>
                  <a:pt x="138219" y="78458"/>
                </a:lnTo>
                <a:lnTo>
                  <a:pt x="134057" y="77071"/>
                </a:lnTo>
                <a:lnTo>
                  <a:pt x="130329" y="75193"/>
                </a:lnTo>
                <a:lnTo>
                  <a:pt x="126891" y="72988"/>
                </a:lnTo>
                <a:lnTo>
                  <a:pt x="123647" y="70566"/>
                </a:lnTo>
                <a:lnTo>
                  <a:pt x="120531" y="67999"/>
                </a:lnTo>
                <a:lnTo>
                  <a:pt x="117502" y="65335"/>
                </a:lnTo>
                <a:lnTo>
                  <a:pt x="113577" y="62607"/>
                </a:lnTo>
                <a:lnTo>
                  <a:pt x="109056" y="59835"/>
                </a:lnTo>
                <a:lnTo>
                  <a:pt x="104137" y="57035"/>
                </a:lnTo>
                <a:lnTo>
                  <a:pt x="99904" y="54215"/>
                </a:lnTo>
                <a:lnTo>
                  <a:pt x="96131" y="51384"/>
                </a:lnTo>
                <a:lnTo>
                  <a:pt x="92663" y="48543"/>
                </a:lnTo>
                <a:lnTo>
                  <a:pt x="89398" y="45697"/>
                </a:lnTo>
                <a:lnTo>
                  <a:pt x="86269" y="42847"/>
                </a:lnTo>
                <a:lnTo>
                  <a:pt x="83230" y="39994"/>
                </a:lnTo>
                <a:lnTo>
                  <a:pt x="79299" y="38093"/>
                </a:lnTo>
                <a:lnTo>
                  <a:pt x="74774" y="36825"/>
                </a:lnTo>
                <a:lnTo>
                  <a:pt x="69852" y="35980"/>
                </a:lnTo>
                <a:lnTo>
                  <a:pt x="65618" y="34464"/>
                </a:lnTo>
                <a:lnTo>
                  <a:pt x="61843" y="32501"/>
                </a:lnTo>
                <a:lnTo>
                  <a:pt x="58374" y="30240"/>
                </a:lnTo>
                <a:lnTo>
                  <a:pt x="54156" y="27780"/>
                </a:lnTo>
                <a:lnTo>
                  <a:pt x="49439" y="25187"/>
                </a:lnTo>
                <a:lnTo>
                  <a:pt x="44390" y="22506"/>
                </a:lnTo>
                <a:lnTo>
                  <a:pt x="40071" y="20719"/>
                </a:lnTo>
                <a:lnTo>
                  <a:pt x="36239" y="19528"/>
                </a:lnTo>
                <a:lnTo>
                  <a:pt x="32732" y="18733"/>
                </a:lnTo>
                <a:lnTo>
                  <a:pt x="29442" y="17251"/>
                </a:lnTo>
                <a:lnTo>
                  <a:pt x="26296" y="15311"/>
                </a:lnTo>
                <a:lnTo>
                  <a:pt x="23246" y="13064"/>
                </a:lnTo>
                <a:lnTo>
                  <a:pt x="20260" y="10615"/>
                </a:lnTo>
                <a:lnTo>
                  <a:pt x="17317" y="8029"/>
                </a:lnTo>
                <a:lnTo>
                  <a:pt x="14402" y="5352"/>
                </a:lnTo>
                <a:lnTo>
                  <a:pt x="11507" y="3568"/>
                </a:lnTo>
                <a:lnTo>
                  <a:pt x="8624" y="2379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69"/>
          <p:cNvSpPr/>
          <p:nvPr/>
        </p:nvSpPr>
        <p:spPr>
          <a:xfrm>
            <a:off x="4572000" y="3763327"/>
            <a:ext cx="197168" cy="162878"/>
          </a:xfrm>
          <a:custGeom>
            <a:avLst/>
            <a:gdLst/>
            <a:ahLst/>
            <a:cxnLst/>
            <a:rect l="0" t="0" r="0" b="0"/>
            <a:pathLst>
              <a:path w="197168" h="162878">
                <a:moveTo>
                  <a:pt x="197167" y="162877"/>
                </a:moveTo>
                <a:lnTo>
                  <a:pt x="151437" y="117147"/>
                </a:lnTo>
                <a:lnTo>
                  <a:pt x="147630" y="114293"/>
                </a:lnTo>
                <a:lnTo>
                  <a:pt x="143188" y="111438"/>
                </a:lnTo>
                <a:lnTo>
                  <a:pt x="138321" y="108582"/>
                </a:lnTo>
                <a:lnTo>
                  <a:pt x="134124" y="105725"/>
                </a:lnTo>
                <a:lnTo>
                  <a:pt x="130373" y="102869"/>
                </a:lnTo>
                <a:lnTo>
                  <a:pt x="126920" y="100012"/>
                </a:lnTo>
                <a:lnTo>
                  <a:pt x="122713" y="97154"/>
                </a:lnTo>
                <a:lnTo>
                  <a:pt x="118004" y="94298"/>
                </a:lnTo>
                <a:lnTo>
                  <a:pt x="112959" y="91440"/>
                </a:lnTo>
                <a:lnTo>
                  <a:pt x="102274" y="85725"/>
                </a:lnTo>
                <a:lnTo>
                  <a:pt x="96757" y="82868"/>
                </a:lnTo>
                <a:lnTo>
                  <a:pt x="92127" y="79058"/>
                </a:lnTo>
                <a:lnTo>
                  <a:pt x="88088" y="74613"/>
                </a:lnTo>
                <a:lnTo>
                  <a:pt x="84442" y="69744"/>
                </a:lnTo>
                <a:lnTo>
                  <a:pt x="80108" y="65546"/>
                </a:lnTo>
                <a:lnTo>
                  <a:pt x="75312" y="61795"/>
                </a:lnTo>
                <a:lnTo>
                  <a:pt x="70211" y="58342"/>
                </a:lnTo>
                <a:lnTo>
                  <a:pt x="65857" y="55087"/>
                </a:lnTo>
                <a:lnTo>
                  <a:pt x="62002" y="51965"/>
                </a:lnTo>
                <a:lnTo>
                  <a:pt x="58480" y="48931"/>
                </a:lnTo>
                <a:lnTo>
                  <a:pt x="54226" y="45955"/>
                </a:lnTo>
                <a:lnTo>
                  <a:pt x="49486" y="43020"/>
                </a:lnTo>
                <a:lnTo>
                  <a:pt x="44420" y="40110"/>
                </a:lnTo>
                <a:lnTo>
                  <a:pt x="40091" y="37217"/>
                </a:lnTo>
                <a:lnTo>
                  <a:pt x="36252" y="34337"/>
                </a:lnTo>
                <a:lnTo>
                  <a:pt x="32740" y="31464"/>
                </a:lnTo>
                <a:lnTo>
                  <a:pt x="29447" y="28596"/>
                </a:lnTo>
                <a:lnTo>
                  <a:pt x="26299" y="25732"/>
                </a:lnTo>
                <a:lnTo>
                  <a:pt x="20260" y="20009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70"/>
          <p:cNvSpPr/>
          <p:nvPr/>
        </p:nvSpPr>
        <p:spPr>
          <a:xfrm>
            <a:off x="4177665" y="3429000"/>
            <a:ext cx="248603" cy="180023"/>
          </a:xfrm>
          <a:custGeom>
            <a:avLst/>
            <a:gdLst/>
            <a:ahLst/>
            <a:cxnLst/>
            <a:rect l="0" t="0" r="0" b="0"/>
            <a:pathLst>
              <a:path w="248603" h="180023">
                <a:moveTo>
                  <a:pt x="248602" y="180022"/>
                </a:moveTo>
                <a:lnTo>
                  <a:pt x="244051" y="180022"/>
                </a:lnTo>
                <a:lnTo>
                  <a:pt x="241758" y="179070"/>
                </a:lnTo>
                <a:lnTo>
                  <a:pt x="236670" y="175471"/>
                </a:lnTo>
                <a:lnTo>
                  <a:pt x="233980" y="174131"/>
                </a:lnTo>
                <a:lnTo>
                  <a:pt x="228451" y="172641"/>
                </a:lnTo>
                <a:lnTo>
                  <a:pt x="226596" y="171291"/>
                </a:lnTo>
                <a:lnTo>
                  <a:pt x="225359" y="169439"/>
                </a:lnTo>
                <a:lnTo>
                  <a:pt x="224534" y="167252"/>
                </a:lnTo>
                <a:lnTo>
                  <a:pt x="221078" y="162281"/>
                </a:lnTo>
                <a:lnTo>
                  <a:pt x="218823" y="159623"/>
                </a:lnTo>
                <a:lnTo>
                  <a:pt x="216367" y="157850"/>
                </a:lnTo>
                <a:lnTo>
                  <a:pt x="211098" y="155880"/>
                </a:lnTo>
                <a:lnTo>
                  <a:pt x="207406" y="154402"/>
                </a:lnTo>
                <a:lnTo>
                  <a:pt x="203041" y="152465"/>
                </a:lnTo>
                <a:lnTo>
                  <a:pt x="198226" y="150221"/>
                </a:lnTo>
                <a:lnTo>
                  <a:pt x="194063" y="147772"/>
                </a:lnTo>
                <a:lnTo>
                  <a:pt x="186897" y="142511"/>
                </a:lnTo>
                <a:lnTo>
                  <a:pt x="180538" y="136998"/>
                </a:lnTo>
                <a:lnTo>
                  <a:pt x="173584" y="131373"/>
                </a:lnTo>
                <a:lnTo>
                  <a:pt x="169063" y="128539"/>
                </a:lnTo>
                <a:lnTo>
                  <a:pt x="164143" y="125698"/>
                </a:lnTo>
                <a:lnTo>
                  <a:pt x="153597" y="120000"/>
                </a:lnTo>
                <a:lnTo>
                  <a:pt x="148118" y="117147"/>
                </a:lnTo>
                <a:lnTo>
                  <a:pt x="142560" y="113341"/>
                </a:lnTo>
                <a:lnTo>
                  <a:pt x="136950" y="108898"/>
                </a:lnTo>
                <a:lnTo>
                  <a:pt x="131304" y="104031"/>
                </a:lnTo>
                <a:lnTo>
                  <a:pt x="125637" y="99834"/>
                </a:lnTo>
                <a:lnTo>
                  <a:pt x="119952" y="96083"/>
                </a:lnTo>
                <a:lnTo>
                  <a:pt x="114258" y="92630"/>
                </a:lnTo>
                <a:lnTo>
                  <a:pt x="108557" y="89376"/>
                </a:lnTo>
                <a:lnTo>
                  <a:pt x="97142" y="83220"/>
                </a:lnTo>
                <a:lnTo>
                  <a:pt x="91431" y="79292"/>
                </a:lnTo>
                <a:lnTo>
                  <a:pt x="85719" y="74769"/>
                </a:lnTo>
                <a:lnTo>
                  <a:pt x="80006" y="69848"/>
                </a:lnTo>
                <a:lnTo>
                  <a:pt x="74292" y="65616"/>
                </a:lnTo>
                <a:lnTo>
                  <a:pt x="68578" y="61841"/>
                </a:lnTo>
                <a:lnTo>
                  <a:pt x="62864" y="58372"/>
                </a:lnTo>
                <a:lnTo>
                  <a:pt x="58102" y="54155"/>
                </a:lnTo>
                <a:lnTo>
                  <a:pt x="53974" y="49438"/>
                </a:lnTo>
                <a:lnTo>
                  <a:pt x="50270" y="44389"/>
                </a:lnTo>
                <a:lnTo>
                  <a:pt x="45896" y="40070"/>
                </a:lnTo>
                <a:lnTo>
                  <a:pt x="41075" y="36238"/>
                </a:lnTo>
                <a:lnTo>
                  <a:pt x="35956" y="32731"/>
                </a:lnTo>
                <a:lnTo>
                  <a:pt x="31590" y="28488"/>
                </a:lnTo>
                <a:lnTo>
                  <a:pt x="27728" y="23755"/>
                </a:lnTo>
                <a:lnTo>
                  <a:pt x="24200" y="18694"/>
                </a:lnTo>
                <a:lnTo>
                  <a:pt x="20895" y="14367"/>
                </a:lnTo>
                <a:lnTo>
                  <a:pt x="17740" y="10531"/>
                </a:lnTo>
                <a:lnTo>
                  <a:pt x="14684" y="7020"/>
                </a:lnTo>
                <a:lnTo>
                  <a:pt x="11694" y="4680"/>
                </a:lnTo>
                <a:lnTo>
                  <a:pt x="8749" y="3120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71"/>
          <p:cNvSpPr/>
          <p:nvPr/>
        </p:nvSpPr>
        <p:spPr>
          <a:xfrm>
            <a:off x="3791902" y="3180397"/>
            <a:ext cx="240031" cy="171451"/>
          </a:xfrm>
          <a:custGeom>
            <a:avLst/>
            <a:gdLst/>
            <a:ahLst/>
            <a:cxnLst/>
            <a:rect l="0" t="0" r="0" b="0"/>
            <a:pathLst>
              <a:path w="240031" h="171451">
                <a:moveTo>
                  <a:pt x="240030" y="171450"/>
                </a:moveTo>
                <a:lnTo>
                  <a:pt x="232649" y="171450"/>
                </a:lnTo>
                <a:lnTo>
                  <a:pt x="227260" y="166899"/>
                </a:lnTo>
                <a:lnTo>
                  <a:pt x="222290" y="162125"/>
                </a:lnTo>
                <a:lnTo>
                  <a:pt x="211337" y="151299"/>
                </a:lnTo>
                <a:lnTo>
                  <a:pt x="207567" y="148491"/>
                </a:lnTo>
                <a:lnTo>
                  <a:pt x="203148" y="145667"/>
                </a:lnTo>
                <a:lnTo>
                  <a:pt x="198297" y="142831"/>
                </a:lnTo>
                <a:lnTo>
                  <a:pt x="194110" y="139988"/>
                </a:lnTo>
                <a:lnTo>
                  <a:pt x="190367" y="137140"/>
                </a:lnTo>
                <a:lnTo>
                  <a:pt x="186919" y="134290"/>
                </a:lnTo>
                <a:lnTo>
                  <a:pt x="182715" y="131436"/>
                </a:lnTo>
                <a:lnTo>
                  <a:pt x="178008" y="128582"/>
                </a:lnTo>
                <a:lnTo>
                  <a:pt x="172964" y="125726"/>
                </a:lnTo>
                <a:lnTo>
                  <a:pt x="168650" y="122870"/>
                </a:lnTo>
                <a:lnTo>
                  <a:pt x="164821" y="120013"/>
                </a:lnTo>
                <a:lnTo>
                  <a:pt x="161316" y="117156"/>
                </a:lnTo>
                <a:lnTo>
                  <a:pt x="157074" y="114299"/>
                </a:lnTo>
                <a:lnTo>
                  <a:pt x="152341" y="111442"/>
                </a:lnTo>
                <a:lnTo>
                  <a:pt x="147281" y="108585"/>
                </a:lnTo>
                <a:lnTo>
                  <a:pt x="142955" y="104775"/>
                </a:lnTo>
                <a:lnTo>
                  <a:pt x="139118" y="100330"/>
                </a:lnTo>
                <a:lnTo>
                  <a:pt x="135608" y="95462"/>
                </a:lnTo>
                <a:lnTo>
                  <a:pt x="131363" y="91264"/>
                </a:lnTo>
                <a:lnTo>
                  <a:pt x="126627" y="87512"/>
                </a:lnTo>
                <a:lnTo>
                  <a:pt x="121566" y="84059"/>
                </a:lnTo>
                <a:lnTo>
                  <a:pt x="116286" y="80804"/>
                </a:lnTo>
                <a:lnTo>
                  <a:pt x="110862" y="77682"/>
                </a:lnTo>
                <a:lnTo>
                  <a:pt x="105340" y="74648"/>
                </a:lnTo>
                <a:lnTo>
                  <a:pt x="100707" y="71673"/>
                </a:lnTo>
                <a:lnTo>
                  <a:pt x="96666" y="68737"/>
                </a:lnTo>
                <a:lnTo>
                  <a:pt x="93019" y="65827"/>
                </a:lnTo>
                <a:lnTo>
                  <a:pt x="88682" y="62935"/>
                </a:lnTo>
                <a:lnTo>
                  <a:pt x="83887" y="60054"/>
                </a:lnTo>
                <a:lnTo>
                  <a:pt x="78784" y="57181"/>
                </a:lnTo>
                <a:lnTo>
                  <a:pt x="74430" y="54313"/>
                </a:lnTo>
                <a:lnTo>
                  <a:pt x="70576" y="51449"/>
                </a:lnTo>
                <a:lnTo>
                  <a:pt x="67053" y="48587"/>
                </a:lnTo>
                <a:lnTo>
                  <a:pt x="62799" y="45726"/>
                </a:lnTo>
                <a:lnTo>
                  <a:pt x="58059" y="42867"/>
                </a:lnTo>
                <a:lnTo>
                  <a:pt x="52993" y="40008"/>
                </a:lnTo>
                <a:lnTo>
                  <a:pt x="48664" y="37150"/>
                </a:lnTo>
                <a:lnTo>
                  <a:pt x="44825" y="34291"/>
                </a:lnTo>
                <a:lnTo>
                  <a:pt x="41313" y="31433"/>
                </a:lnTo>
                <a:lnTo>
                  <a:pt x="37067" y="28576"/>
                </a:lnTo>
                <a:lnTo>
                  <a:pt x="32332" y="25718"/>
                </a:lnTo>
                <a:lnTo>
                  <a:pt x="27269" y="22860"/>
                </a:lnTo>
                <a:lnTo>
                  <a:pt x="22942" y="20003"/>
                </a:lnTo>
                <a:lnTo>
                  <a:pt x="19105" y="17145"/>
                </a:lnTo>
                <a:lnTo>
                  <a:pt x="15594" y="14288"/>
                </a:lnTo>
                <a:lnTo>
                  <a:pt x="12301" y="11430"/>
                </a:lnTo>
                <a:lnTo>
                  <a:pt x="9153" y="8573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72"/>
          <p:cNvSpPr/>
          <p:nvPr/>
        </p:nvSpPr>
        <p:spPr>
          <a:xfrm>
            <a:off x="3697604" y="3094672"/>
            <a:ext cx="25719" cy="8574"/>
          </a:xfrm>
          <a:custGeom>
            <a:avLst/>
            <a:gdLst/>
            <a:ahLst/>
            <a:cxnLst/>
            <a:rect l="0" t="0" r="0" b="0"/>
            <a:pathLst>
              <a:path w="25719" h="8574">
                <a:moveTo>
                  <a:pt x="25718" y="8573"/>
                </a:moveTo>
                <a:lnTo>
                  <a:pt x="17499" y="8573"/>
                </a:lnTo>
                <a:lnTo>
                  <a:pt x="16428" y="7620"/>
                </a:lnTo>
                <a:lnTo>
                  <a:pt x="12699" y="4022"/>
                </a:lnTo>
                <a:lnTo>
                  <a:pt x="10371" y="2681"/>
                </a:lnTo>
                <a:lnTo>
                  <a:pt x="7867" y="1787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73"/>
          <p:cNvSpPr/>
          <p:nvPr/>
        </p:nvSpPr>
        <p:spPr>
          <a:xfrm>
            <a:off x="5103495" y="3995182"/>
            <a:ext cx="68581" cy="136764"/>
          </a:xfrm>
          <a:custGeom>
            <a:avLst/>
            <a:gdLst/>
            <a:ahLst/>
            <a:cxnLst/>
            <a:rect l="0" t="0" r="0" b="0"/>
            <a:pathLst>
              <a:path w="68581" h="136764">
                <a:moveTo>
                  <a:pt x="51434" y="93900"/>
                </a:moveTo>
                <a:lnTo>
                  <a:pt x="51434" y="89349"/>
                </a:lnTo>
                <a:lnTo>
                  <a:pt x="50482" y="88009"/>
                </a:lnTo>
                <a:lnTo>
                  <a:pt x="48895" y="87115"/>
                </a:lnTo>
                <a:lnTo>
                  <a:pt x="46884" y="86519"/>
                </a:lnTo>
                <a:lnTo>
                  <a:pt x="45543" y="85170"/>
                </a:lnTo>
                <a:lnTo>
                  <a:pt x="44649" y="83317"/>
                </a:lnTo>
                <a:lnTo>
                  <a:pt x="43215" y="78051"/>
                </a:lnTo>
                <a:lnTo>
                  <a:pt x="43019" y="74792"/>
                </a:lnTo>
                <a:lnTo>
                  <a:pt x="42893" y="69488"/>
                </a:lnTo>
                <a:lnTo>
                  <a:pt x="42871" y="64019"/>
                </a:lnTo>
                <a:lnTo>
                  <a:pt x="41916" y="62549"/>
                </a:lnTo>
                <a:lnTo>
                  <a:pt x="40327" y="61569"/>
                </a:lnTo>
                <a:lnTo>
                  <a:pt x="38314" y="60916"/>
                </a:lnTo>
                <a:lnTo>
                  <a:pt x="36973" y="59529"/>
                </a:lnTo>
                <a:lnTo>
                  <a:pt x="36078" y="57651"/>
                </a:lnTo>
                <a:lnTo>
                  <a:pt x="35482" y="55446"/>
                </a:lnTo>
                <a:lnTo>
                  <a:pt x="34132" y="53024"/>
                </a:lnTo>
                <a:lnTo>
                  <a:pt x="32280" y="50457"/>
                </a:lnTo>
                <a:lnTo>
                  <a:pt x="27013" y="44044"/>
                </a:lnTo>
                <a:lnTo>
                  <a:pt x="26293" y="40627"/>
                </a:lnTo>
                <a:lnTo>
                  <a:pt x="26101" y="38382"/>
                </a:lnTo>
                <a:lnTo>
                  <a:pt x="25021" y="36885"/>
                </a:lnTo>
                <a:lnTo>
                  <a:pt x="23348" y="35888"/>
                </a:lnTo>
                <a:lnTo>
                  <a:pt x="21280" y="35223"/>
                </a:lnTo>
                <a:lnTo>
                  <a:pt x="19901" y="33827"/>
                </a:lnTo>
                <a:lnTo>
                  <a:pt x="18983" y="31944"/>
                </a:lnTo>
                <a:lnTo>
                  <a:pt x="18370" y="29736"/>
                </a:lnTo>
                <a:lnTo>
                  <a:pt x="17009" y="28264"/>
                </a:lnTo>
                <a:lnTo>
                  <a:pt x="15149" y="27283"/>
                </a:lnTo>
                <a:lnTo>
                  <a:pt x="12957" y="26629"/>
                </a:lnTo>
                <a:lnTo>
                  <a:pt x="11495" y="25240"/>
                </a:lnTo>
                <a:lnTo>
                  <a:pt x="10521" y="23362"/>
                </a:lnTo>
                <a:lnTo>
                  <a:pt x="9871" y="21157"/>
                </a:lnTo>
                <a:lnTo>
                  <a:pt x="8485" y="19687"/>
                </a:lnTo>
                <a:lnTo>
                  <a:pt x="6609" y="18707"/>
                </a:lnTo>
                <a:lnTo>
                  <a:pt x="22" y="16754"/>
                </a:lnTo>
                <a:lnTo>
                  <a:pt x="3" y="16749"/>
                </a:lnTo>
                <a:lnTo>
                  <a:pt x="0" y="16747"/>
                </a:lnTo>
                <a:lnTo>
                  <a:pt x="13018" y="29766"/>
                </a:lnTo>
                <a:lnTo>
                  <a:pt x="15346" y="31142"/>
                </a:lnTo>
                <a:lnTo>
                  <a:pt x="17851" y="32059"/>
                </a:lnTo>
                <a:lnTo>
                  <a:pt x="20473" y="32670"/>
                </a:lnTo>
                <a:lnTo>
                  <a:pt x="23173" y="34030"/>
                </a:lnTo>
                <a:lnTo>
                  <a:pt x="25926" y="35889"/>
                </a:lnTo>
                <a:lnTo>
                  <a:pt x="28714" y="38081"/>
                </a:lnTo>
                <a:lnTo>
                  <a:pt x="31525" y="39543"/>
                </a:lnTo>
                <a:lnTo>
                  <a:pt x="34352" y="40517"/>
                </a:lnTo>
                <a:lnTo>
                  <a:pt x="37188" y="41166"/>
                </a:lnTo>
                <a:lnTo>
                  <a:pt x="40032" y="42552"/>
                </a:lnTo>
                <a:lnTo>
                  <a:pt x="42880" y="44428"/>
                </a:lnTo>
                <a:lnTo>
                  <a:pt x="49745" y="49732"/>
                </a:lnTo>
                <a:lnTo>
                  <a:pt x="51261" y="51120"/>
                </a:lnTo>
                <a:lnTo>
                  <a:pt x="55485" y="55202"/>
                </a:lnTo>
                <a:lnTo>
                  <a:pt x="63218" y="62855"/>
                </a:lnTo>
                <a:lnTo>
                  <a:pt x="65005" y="65583"/>
                </a:lnTo>
                <a:lnTo>
                  <a:pt x="66197" y="68355"/>
                </a:lnTo>
                <a:lnTo>
                  <a:pt x="66991" y="71155"/>
                </a:lnTo>
                <a:lnTo>
                  <a:pt x="67521" y="73974"/>
                </a:lnTo>
                <a:lnTo>
                  <a:pt x="67874" y="76806"/>
                </a:lnTo>
                <a:lnTo>
                  <a:pt x="68109" y="79647"/>
                </a:lnTo>
                <a:lnTo>
                  <a:pt x="68266" y="82493"/>
                </a:lnTo>
                <a:lnTo>
                  <a:pt x="68440" y="88195"/>
                </a:lnTo>
                <a:lnTo>
                  <a:pt x="68572" y="102297"/>
                </a:lnTo>
                <a:lnTo>
                  <a:pt x="68580" y="126528"/>
                </a:lnTo>
                <a:lnTo>
                  <a:pt x="67627" y="128034"/>
                </a:lnTo>
                <a:lnTo>
                  <a:pt x="66040" y="129991"/>
                </a:lnTo>
                <a:lnTo>
                  <a:pt x="61199" y="135425"/>
                </a:lnTo>
                <a:lnTo>
                  <a:pt x="59849" y="135871"/>
                </a:lnTo>
                <a:lnTo>
                  <a:pt x="57997" y="136168"/>
                </a:lnTo>
                <a:lnTo>
                  <a:pt x="52731" y="136645"/>
                </a:lnTo>
                <a:lnTo>
                  <a:pt x="51346" y="136684"/>
                </a:lnTo>
                <a:lnTo>
                  <a:pt x="26080" y="136763"/>
                </a:lnTo>
                <a:lnTo>
                  <a:pt x="25878" y="134222"/>
                </a:lnTo>
                <a:lnTo>
                  <a:pt x="25789" y="129919"/>
                </a:lnTo>
                <a:lnTo>
                  <a:pt x="25749" y="124831"/>
                </a:lnTo>
                <a:lnTo>
                  <a:pt x="24786" y="122141"/>
                </a:lnTo>
                <a:lnTo>
                  <a:pt x="23192" y="119395"/>
                </a:lnTo>
                <a:lnTo>
                  <a:pt x="21175" y="116611"/>
                </a:lnTo>
                <a:lnTo>
                  <a:pt x="19832" y="113804"/>
                </a:lnTo>
                <a:lnTo>
                  <a:pt x="18936" y="110979"/>
                </a:lnTo>
                <a:lnTo>
                  <a:pt x="18339" y="108143"/>
                </a:lnTo>
                <a:lnTo>
                  <a:pt x="17941" y="105301"/>
                </a:lnTo>
                <a:lnTo>
                  <a:pt x="17676" y="102453"/>
                </a:lnTo>
                <a:lnTo>
                  <a:pt x="17498" y="99602"/>
                </a:lnTo>
                <a:lnTo>
                  <a:pt x="18333" y="96749"/>
                </a:lnTo>
                <a:lnTo>
                  <a:pt x="19842" y="93894"/>
                </a:lnTo>
                <a:lnTo>
                  <a:pt x="21800" y="91039"/>
                </a:lnTo>
                <a:lnTo>
                  <a:pt x="23106" y="88183"/>
                </a:lnTo>
                <a:lnTo>
                  <a:pt x="23976" y="85326"/>
                </a:lnTo>
                <a:lnTo>
                  <a:pt x="24557" y="82469"/>
                </a:lnTo>
                <a:lnTo>
                  <a:pt x="24943" y="78660"/>
                </a:lnTo>
                <a:lnTo>
                  <a:pt x="25201" y="74215"/>
                </a:lnTo>
                <a:lnTo>
                  <a:pt x="25488" y="65149"/>
                </a:lnTo>
                <a:lnTo>
                  <a:pt x="25672" y="51567"/>
                </a:lnTo>
                <a:lnTo>
                  <a:pt x="25717" y="22472"/>
                </a:lnTo>
                <a:lnTo>
                  <a:pt x="24764" y="20564"/>
                </a:lnTo>
                <a:lnTo>
                  <a:pt x="23177" y="19292"/>
                </a:lnTo>
                <a:lnTo>
                  <a:pt x="18336" y="17250"/>
                </a:lnTo>
                <a:lnTo>
                  <a:pt x="17939" y="16130"/>
                </a:lnTo>
                <a:lnTo>
                  <a:pt x="17498" y="12346"/>
                </a:lnTo>
                <a:lnTo>
                  <a:pt x="17145" y="8178"/>
                </a:lnTo>
                <a:lnTo>
                  <a:pt x="17145" y="15556"/>
                </a:lnTo>
                <a:lnTo>
                  <a:pt x="18097" y="15953"/>
                </a:lnTo>
                <a:lnTo>
                  <a:pt x="19685" y="16218"/>
                </a:lnTo>
                <a:lnTo>
                  <a:pt x="21696" y="16395"/>
                </a:lnTo>
                <a:lnTo>
                  <a:pt x="23036" y="17465"/>
                </a:lnTo>
                <a:lnTo>
                  <a:pt x="23930" y="19131"/>
                </a:lnTo>
                <a:lnTo>
                  <a:pt x="24526" y="21194"/>
                </a:lnTo>
                <a:lnTo>
                  <a:pt x="24923" y="23522"/>
                </a:lnTo>
                <a:lnTo>
                  <a:pt x="25188" y="26026"/>
                </a:lnTo>
                <a:lnTo>
                  <a:pt x="25364" y="28648"/>
                </a:lnTo>
                <a:lnTo>
                  <a:pt x="26434" y="31349"/>
                </a:lnTo>
                <a:lnTo>
                  <a:pt x="28100" y="34102"/>
                </a:lnTo>
                <a:lnTo>
                  <a:pt x="33067" y="40813"/>
                </a:lnTo>
                <a:lnTo>
                  <a:pt x="34427" y="42316"/>
                </a:lnTo>
                <a:lnTo>
                  <a:pt x="38478" y="46527"/>
                </a:lnTo>
                <a:lnTo>
                  <a:pt x="39939" y="48983"/>
                </a:lnTo>
                <a:lnTo>
                  <a:pt x="40913" y="51573"/>
                </a:lnTo>
                <a:lnTo>
                  <a:pt x="41563" y="54252"/>
                </a:lnTo>
                <a:lnTo>
                  <a:pt x="42949" y="56991"/>
                </a:lnTo>
                <a:lnTo>
                  <a:pt x="44825" y="59769"/>
                </a:lnTo>
                <a:lnTo>
                  <a:pt x="47028" y="62573"/>
                </a:lnTo>
                <a:lnTo>
                  <a:pt x="48497" y="65396"/>
                </a:lnTo>
                <a:lnTo>
                  <a:pt x="49476" y="68230"/>
                </a:lnTo>
                <a:lnTo>
                  <a:pt x="50129" y="71071"/>
                </a:lnTo>
                <a:lnTo>
                  <a:pt x="50564" y="73918"/>
                </a:lnTo>
                <a:lnTo>
                  <a:pt x="50854" y="76769"/>
                </a:lnTo>
                <a:lnTo>
                  <a:pt x="51048" y="79622"/>
                </a:lnTo>
                <a:lnTo>
                  <a:pt x="51177" y="82476"/>
                </a:lnTo>
                <a:lnTo>
                  <a:pt x="51320" y="88188"/>
                </a:lnTo>
                <a:lnTo>
                  <a:pt x="51400" y="96758"/>
                </a:lnTo>
                <a:lnTo>
                  <a:pt x="50459" y="99616"/>
                </a:lnTo>
                <a:lnTo>
                  <a:pt x="48880" y="102473"/>
                </a:lnTo>
                <a:lnTo>
                  <a:pt x="46873" y="105330"/>
                </a:lnTo>
                <a:lnTo>
                  <a:pt x="45536" y="108188"/>
                </a:lnTo>
                <a:lnTo>
                  <a:pt x="44645" y="111045"/>
                </a:lnTo>
                <a:lnTo>
                  <a:pt x="44051" y="113903"/>
                </a:lnTo>
                <a:lnTo>
                  <a:pt x="42702" y="115808"/>
                </a:lnTo>
                <a:lnTo>
                  <a:pt x="40850" y="117078"/>
                </a:lnTo>
                <a:lnTo>
                  <a:pt x="38663" y="117925"/>
                </a:lnTo>
                <a:lnTo>
                  <a:pt x="37205" y="119441"/>
                </a:lnTo>
                <a:lnTo>
                  <a:pt x="36234" y="121405"/>
                </a:lnTo>
                <a:lnTo>
                  <a:pt x="35585" y="123666"/>
                </a:lnTo>
                <a:lnTo>
                  <a:pt x="34201" y="125175"/>
                </a:lnTo>
                <a:lnTo>
                  <a:pt x="32326" y="126180"/>
                </a:lnTo>
                <a:lnTo>
                  <a:pt x="27022" y="127793"/>
                </a:lnTo>
                <a:lnTo>
                  <a:pt x="26587" y="128878"/>
                </a:lnTo>
                <a:lnTo>
                  <a:pt x="26104" y="132623"/>
                </a:lnTo>
                <a:lnTo>
                  <a:pt x="25832" y="135536"/>
                </a:lnTo>
                <a:lnTo>
                  <a:pt x="25751" y="131849"/>
                </a:lnTo>
                <a:lnTo>
                  <a:pt x="25717" y="0"/>
                </a:lnTo>
                <a:lnTo>
                  <a:pt x="26670" y="820"/>
                </a:lnTo>
                <a:lnTo>
                  <a:pt x="30268" y="4271"/>
                </a:lnTo>
                <a:lnTo>
                  <a:pt x="31609" y="6525"/>
                </a:lnTo>
                <a:lnTo>
                  <a:pt x="32502" y="8980"/>
                </a:lnTo>
                <a:lnTo>
                  <a:pt x="33098" y="11569"/>
                </a:lnTo>
                <a:lnTo>
                  <a:pt x="33495" y="14248"/>
                </a:lnTo>
                <a:lnTo>
                  <a:pt x="33760" y="16986"/>
                </a:lnTo>
                <a:lnTo>
                  <a:pt x="33936" y="19764"/>
                </a:lnTo>
                <a:lnTo>
                  <a:pt x="35007" y="21616"/>
                </a:lnTo>
                <a:lnTo>
                  <a:pt x="36673" y="22851"/>
                </a:lnTo>
                <a:lnTo>
                  <a:pt x="38736" y="23674"/>
                </a:lnTo>
                <a:lnTo>
                  <a:pt x="40111" y="26128"/>
                </a:lnTo>
                <a:lnTo>
                  <a:pt x="41028" y="29669"/>
                </a:lnTo>
                <a:lnTo>
                  <a:pt x="41639" y="33934"/>
                </a:lnTo>
                <a:lnTo>
                  <a:pt x="42047" y="37730"/>
                </a:lnTo>
                <a:lnTo>
                  <a:pt x="42319" y="41213"/>
                </a:lnTo>
                <a:lnTo>
                  <a:pt x="42500" y="44488"/>
                </a:lnTo>
                <a:lnTo>
                  <a:pt x="42701" y="50667"/>
                </a:lnTo>
                <a:lnTo>
                  <a:pt x="42831" y="62394"/>
                </a:lnTo>
                <a:lnTo>
                  <a:pt x="43793" y="65276"/>
                </a:lnTo>
                <a:lnTo>
                  <a:pt x="45388" y="68150"/>
                </a:lnTo>
                <a:lnTo>
                  <a:pt x="47404" y="71019"/>
                </a:lnTo>
                <a:lnTo>
                  <a:pt x="48747" y="73883"/>
                </a:lnTo>
                <a:lnTo>
                  <a:pt x="49643" y="76745"/>
                </a:lnTo>
                <a:lnTo>
                  <a:pt x="50240" y="79606"/>
                </a:lnTo>
                <a:lnTo>
                  <a:pt x="50638" y="82466"/>
                </a:lnTo>
                <a:lnTo>
                  <a:pt x="50904" y="85325"/>
                </a:lnTo>
                <a:lnTo>
                  <a:pt x="51330" y="92206"/>
                </a:lnTo>
                <a:lnTo>
                  <a:pt x="52317" y="92771"/>
                </a:lnTo>
                <a:lnTo>
                  <a:pt x="53928" y="93147"/>
                </a:lnTo>
                <a:close/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74"/>
          <p:cNvSpPr/>
          <p:nvPr/>
        </p:nvSpPr>
        <p:spPr>
          <a:xfrm>
            <a:off x="5172075" y="3060382"/>
            <a:ext cx="925465" cy="985839"/>
          </a:xfrm>
          <a:custGeom>
            <a:avLst/>
            <a:gdLst/>
            <a:ahLst/>
            <a:cxnLst/>
            <a:rect l="0" t="0" r="0" b="0"/>
            <a:pathLst>
              <a:path w="925465" h="985839">
                <a:moveTo>
                  <a:pt x="0" y="985838"/>
                </a:moveTo>
                <a:lnTo>
                  <a:pt x="0" y="981287"/>
                </a:lnTo>
                <a:lnTo>
                  <a:pt x="952" y="979946"/>
                </a:lnTo>
                <a:lnTo>
                  <a:pt x="2540" y="979053"/>
                </a:lnTo>
                <a:lnTo>
                  <a:pt x="9683" y="976548"/>
                </a:lnTo>
                <a:lnTo>
                  <a:pt x="21072" y="971443"/>
                </a:lnTo>
                <a:lnTo>
                  <a:pt x="36477" y="966696"/>
                </a:lnTo>
                <a:lnTo>
                  <a:pt x="63153" y="954142"/>
                </a:lnTo>
                <a:lnTo>
                  <a:pt x="125733" y="922970"/>
                </a:lnTo>
                <a:lnTo>
                  <a:pt x="149543" y="905651"/>
                </a:lnTo>
                <a:lnTo>
                  <a:pt x="178235" y="889530"/>
                </a:lnTo>
                <a:lnTo>
                  <a:pt x="191610" y="880169"/>
                </a:lnTo>
                <a:lnTo>
                  <a:pt x="215206" y="869544"/>
                </a:lnTo>
                <a:lnTo>
                  <a:pt x="239342" y="859411"/>
                </a:lnTo>
                <a:lnTo>
                  <a:pt x="267587" y="839403"/>
                </a:lnTo>
                <a:lnTo>
                  <a:pt x="295850" y="817106"/>
                </a:lnTo>
                <a:lnTo>
                  <a:pt x="310558" y="808294"/>
                </a:lnTo>
                <a:lnTo>
                  <a:pt x="325668" y="800249"/>
                </a:lnTo>
                <a:lnTo>
                  <a:pt x="353431" y="777022"/>
                </a:lnTo>
                <a:lnTo>
                  <a:pt x="377770" y="756009"/>
                </a:lnTo>
                <a:lnTo>
                  <a:pt x="400539" y="737718"/>
                </a:lnTo>
                <a:lnTo>
                  <a:pt x="421890" y="720233"/>
                </a:lnTo>
                <a:lnTo>
                  <a:pt x="446314" y="702987"/>
                </a:lnTo>
                <a:lnTo>
                  <a:pt x="462204" y="690581"/>
                </a:lnTo>
                <a:lnTo>
                  <a:pt x="490468" y="661874"/>
                </a:lnTo>
                <a:lnTo>
                  <a:pt x="514893" y="640928"/>
                </a:lnTo>
                <a:lnTo>
                  <a:pt x="537688" y="616625"/>
                </a:lnTo>
                <a:lnTo>
                  <a:pt x="559048" y="591326"/>
                </a:lnTo>
                <a:lnTo>
                  <a:pt x="587314" y="561729"/>
                </a:lnTo>
                <a:lnTo>
                  <a:pt x="609946" y="538866"/>
                </a:lnTo>
                <a:lnTo>
                  <a:pt x="630199" y="513994"/>
                </a:lnTo>
                <a:lnTo>
                  <a:pt x="660000" y="479990"/>
                </a:lnTo>
                <a:lnTo>
                  <a:pt x="679214" y="454322"/>
                </a:lnTo>
                <a:lnTo>
                  <a:pt x="697924" y="428619"/>
                </a:lnTo>
                <a:lnTo>
                  <a:pt x="720189" y="403858"/>
                </a:lnTo>
                <a:lnTo>
                  <a:pt x="747803" y="375402"/>
                </a:lnTo>
                <a:lnTo>
                  <a:pt x="761934" y="359251"/>
                </a:lnTo>
                <a:lnTo>
                  <a:pt x="786619" y="317078"/>
                </a:lnTo>
                <a:lnTo>
                  <a:pt x="807879" y="288763"/>
                </a:lnTo>
                <a:lnTo>
                  <a:pt x="824778" y="259182"/>
                </a:lnTo>
                <a:lnTo>
                  <a:pt x="834245" y="245684"/>
                </a:lnTo>
                <a:lnTo>
                  <a:pt x="848084" y="216276"/>
                </a:lnTo>
                <a:lnTo>
                  <a:pt x="859990" y="187290"/>
                </a:lnTo>
                <a:lnTo>
                  <a:pt x="868310" y="173410"/>
                </a:lnTo>
                <a:lnTo>
                  <a:pt x="884623" y="148977"/>
                </a:lnTo>
                <a:lnTo>
                  <a:pt x="894041" y="127009"/>
                </a:lnTo>
                <a:lnTo>
                  <a:pt x="899866" y="100830"/>
                </a:lnTo>
                <a:lnTo>
                  <a:pt x="911886" y="71545"/>
                </a:lnTo>
                <a:lnTo>
                  <a:pt x="915665" y="58875"/>
                </a:lnTo>
                <a:lnTo>
                  <a:pt x="917895" y="40170"/>
                </a:lnTo>
                <a:lnTo>
                  <a:pt x="923980" y="26315"/>
                </a:lnTo>
                <a:lnTo>
                  <a:pt x="925464" y="18956"/>
                </a:lnTo>
                <a:lnTo>
                  <a:pt x="924633" y="17400"/>
                </a:lnTo>
                <a:lnTo>
                  <a:pt x="908684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75"/>
          <p:cNvSpPr/>
          <p:nvPr/>
        </p:nvSpPr>
        <p:spPr>
          <a:xfrm>
            <a:off x="6252209" y="2751772"/>
            <a:ext cx="51437" cy="180024"/>
          </a:xfrm>
          <a:custGeom>
            <a:avLst/>
            <a:gdLst/>
            <a:ahLst/>
            <a:cxnLst/>
            <a:rect l="0" t="0" r="0" b="0"/>
            <a:pathLst>
              <a:path w="51437" h="180024">
                <a:moveTo>
                  <a:pt x="0" y="0"/>
                </a:moveTo>
                <a:lnTo>
                  <a:pt x="0" y="37262"/>
                </a:lnTo>
                <a:lnTo>
                  <a:pt x="953" y="41034"/>
                </a:lnTo>
                <a:lnTo>
                  <a:pt x="2541" y="45453"/>
                </a:lnTo>
                <a:lnTo>
                  <a:pt x="4552" y="50305"/>
                </a:lnTo>
                <a:lnTo>
                  <a:pt x="5892" y="54492"/>
                </a:lnTo>
                <a:lnTo>
                  <a:pt x="6786" y="58235"/>
                </a:lnTo>
                <a:lnTo>
                  <a:pt x="7382" y="61684"/>
                </a:lnTo>
                <a:lnTo>
                  <a:pt x="8731" y="64935"/>
                </a:lnTo>
                <a:lnTo>
                  <a:pt x="10584" y="68055"/>
                </a:lnTo>
                <a:lnTo>
                  <a:pt x="12771" y="71088"/>
                </a:lnTo>
                <a:lnTo>
                  <a:pt x="14229" y="75014"/>
                </a:lnTo>
                <a:lnTo>
                  <a:pt x="15201" y="79537"/>
                </a:lnTo>
                <a:lnTo>
                  <a:pt x="15849" y="84457"/>
                </a:lnTo>
                <a:lnTo>
                  <a:pt x="16282" y="88690"/>
                </a:lnTo>
                <a:lnTo>
                  <a:pt x="16569" y="92464"/>
                </a:lnTo>
                <a:lnTo>
                  <a:pt x="16761" y="95933"/>
                </a:lnTo>
                <a:lnTo>
                  <a:pt x="17842" y="99198"/>
                </a:lnTo>
                <a:lnTo>
                  <a:pt x="19515" y="102327"/>
                </a:lnTo>
                <a:lnTo>
                  <a:pt x="21583" y="105365"/>
                </a:lnTo>
                <a:lnTo>
                  <a:pt x="22961" y="109296"/>
                </a:lnTo>
                <a:lnTo>
                  <a:pt x="23880" y="113822"/>
                </a:lnTo>
                <a:lnTo>
                  <a:pt x="24493" y="118744"/>
                </a:lnTo>
                <a:lnTo>
                  <a:pt x="25853" y="122978"/>
                </a:lnTo>
                <a:lnTo>
                  <a:pt x="27714" y="126753"/>
                </a:lnTo>
                <a:lnTo>
                  <a:pt x="29906" y="130222"/>
                </a:lnTo>
                <a:lnTo>
                  <a:pt x="31367" y="133487"/>
                </a:lnTo>
                <a:lnTo>
                  <a:pt x="32342" y="136617"/>
                </a:lnTo>
                <a:lnTo>
                  <a:pt x="32991" y="139655"/>
                </a:lnTo>
                <a:lnTo>
                  <a:pt x="33425" y="142634"/>
                </a:lnTo>
                <a:lnTo>
                  <a:pt x="33713" y="145571"/>
                </a:lnTo>
                <a:lnTo>
                  <a:pt x="33906" y="148483"/>
                </a:lnTo>
                <a:lnTo>
                  <a:pt x="34034" y="151376"/>
                </a:lnTo>
                <a:lnTo>
                  <a:pt x="34177" y="157131"/>
                </a:lnTo>
                <a:lnTo>
                  <a:pt x="35167" y="159999"/>
                </a:lnTo>
                <a:lnTo>
                  <a:pt x="36780" y="162863"/>
                </a:lnTo>
                <a:lnTo>
                  <a:pt x="42507" y="170948"/>
                </a:lnTo>
                <a:lnTo>
                  <a:pt x="43578" y="171115"/>
                </a:lnTo>
                <a:lnTo>
                  <a:pt x="45245" y="171227"/>
                </a:lnTo>
                <a:lnTo>
                  <a:pt x="47308" y="171301"/>
                </a:lnTo>
                <a:lnTo>
                  <a:pt x="48684" y="172303"/>
                </a:lnTo>
                <a:lnTo>
                  <a:pt x="49601" y="173924"/>
                </a:lnTo>
                <a:lnTo>
                  <a:pt x="51436" y="18002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76"/>
          <p:cNvSpPr/>
          <p:nvPr/>
        </p:nvSpPr>
        <p:spPr>
          <a:xfrm>
            <a:off x="6217920" y="2957512"/>
            <a:ext cx="197168" cy="25719"/>
          </a:xfrm>
          <a:custGeom>
            <a:avLst/>
            <a:gdLst/>
            <a:ahLst/>
            <a:cxnLst/>
            <a:rect l="0" t="0" r="0" b="0"/>
            <a:pathLst>
              <a:path w="197168" h="25719">
                <a:moveTo>
                  <a:pt x="0" y="25718"/>
                </a:moveTo>
                <a:lnTo>
                  <a:pt x="33243" y="25718"/>
                </a:lnTo>
                <a:lnTo>
                  <a:pt x="38355" y="24765"/>
                </a:lnTo>
                <a:lnTo>
                  <a:pt x="43667" y="23178"/>
                </a:lnTo>
                <a:lnTo>
                  <a:pt x="49114" y="21167"/>
                </a:lnTo>
                <a:lnTo>
                  <a:pt x="54650" y="19826"/>
                </a:lnTo>
                <a:lnTo>
                  <a:pt x="60246" y="18932"/>
                </a:lnTo>
                <a:lnTo>
                  <a:pt x="65881" y="18337"/>
                </a:lnTo>
                <a:lnTo>
                  <a:pt x="71543" y="17940"/>
                </a:lnTo>
                <a:lnTo>
                  <a:pt x="77223" y="17675"/>
                </a:lnTo>
                <a:lnTo>
                  <a:pt x="88613" y="17381"/>
                </a:lnTo>
                <a:lnTo>
                  <a:pt x="100026" y="17250"/>
                </a:lnTo>
                <a:lnTo>
                  <a:pt x="105736" y="16262"/>
                </a:lnTo>
                <a:lnTo>
                  <a:pt x="111448" y="14652"/>
                </a:lnTo>
                <a:lnTo>
                  <a:pt x="117161" y="12625"/>
                </a:lnTo>
                <a:lnTo>
                  <a:pt x="122875" y="11274"/>
                </a:lnTo>
                <a:lnTo>
                  <a:pt x="128589" y="10374"/>
                </a:lnTo>
                <a:lnTo>
                  <a:pt x="134303" y="9773"/>
                </a:lnTo>
                <a:lnTo>
                  <a:pt x="139066" y="9373"/>
                </a:lnTo>
                <a:lnTo>
                  <a:pt x="143193" y="9106"/>
                </a:lnTo>
                <a:lnTo>
                  <a:pt x="146897" y="8928"/>
                </a:lnTo>
                <a:lnTo>
                  <a:pt x="156092" y="8731"/>
                </a:lnTo>
                <a:lnTo>
                  <a:pt x="161211" y="8678"/>
                </a:lnTo>
                <a:lnTo>
                  <a:pt x="166529" y="7690"/>
                </a:lnTo>
                <a:lnTo>
                  <a:pt x="171979" y="6079"/>
                </a:lnTo>
                <a:lnTo>
                  <a:pt x="185313" y="1201"/>
                </a:lnTo>
                <a:lnTo>
                  <a:pt x="189676" y="534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77"/>
          <p:cNvSpPr/>
          <p:nvPr/>
        </p:nvSpPr>
        <p:spPr>
          <a:xfrm>
            <a:off x="6226502" y="3034699"/>
            <a:ext cx="180014" cy="137127"/>
          </a:xfrm>
          <a:custGeom>
            <a:avLst/>
            <a:gdLst/>
            <a:ahLst/>
            <a:cxnLst/>
            <a:rect l="0" t="0" r="0" b="0"/>
            <a:pathLst>
              <a:path w="180014" h="137127">
                <a:moveTo>
                  <a:pt x="8563" y="25683"/>
                </a:moveTo>
                <a:lnTo>
                  <a:pt x="13114" y="25683"/>
                </a:lnTo>
                <a:lnTo>
                  <a:pt x="14454" y="24731"/>
                </a:lnTo>
                <a:lnTo>
                  <a:pt x="15348" y="23143"/>
                </a:lnTo>
                <a:lnTo>
                  <a:pt x="15944" y="21132"/>
                </a:lnTo>
                <a:lnTo>
                  <a:pt x="17293" y="19792"/>
                </a:lnTo>
                <a:lnTo>
                  <a:pt x="19146" y="18898"/>
                </a:lnTo>
                <a:lnTo>
                  <a:pt x="21333" y="18302"/>
                </a:lnTo>
                <a:lnTo>
                  <a:pt x="26303" y="15100"/>
                </a:lnTo>
                <a:lnTo>
                  <a:pt x="28963" y="12913"/>
                </a:lnTo>
                <a:lnTo>
                  <a:pt x="31688" y="11454"/>
                </a:lnTo>
                <a:lnTo>
                  <a:pt x="37255" y="9834"/>
                </a:lnTo>
                <a:lnTo>
                  <a:pt x="40074" y="8450"/>
                </a:lnTo>
                <a:lnTo>
                  <a:pt x="42905" y="6574"/>
                </a:lnTo>
                <a:lnTo>
                  <a:pt x="45745" y="4371"/>
                </a:lnTo>
                <a:lnTo>
                  <a:pt x="48591" y="2903"/>
                </a:lnTo>
                <a:lnTo>
                  <a:pt x="51441" y="1924"/>
                </a:lnTo>
                <a:lnTo>
                  <a:pt x="54293" y="1271"/>
                </a:lnTo>
                <a:lnTo>
                  <a:pt x="58100" y="836"/>
                </a:lnTo>
                <a:lnTo>
                  <a:pt x="62542" y="546"/>
                </a:lnTo>
                <a:lnTo>
                  <a:pt x="71606" y="224"/>
                </a:lnTo>
                <a:lnTo>
                  <a:pt x="83016" y="42"/>
                </a:lnTo>
                <a:lnTo>
                  <a:pt x="92771" y="0"/>
                </a:lnTo>
                <a:lnTo>
                  <a:pt x="96134" y="941"/>
                </a:lnTo>
                <a:lnTo>
                  <a:pt x="98376" y="2521"/>
                </a:lnTo>
                <a:lnTo>
                  <a:pt x="99871" y="4526"/>
                </a:lnTo>
                <a:lnTo>
                  <a:pt x="101820" y="5864"/>
                </a:lnTo>
                <a:lnTo>
                  <a:pt x="106525" y="7350"/>
                </a:lnTo>
                <a:lnTo>
                  <a:pt x="111792" y="8010"/>
                </a:lnTo>
                <a:lnTo>
                  <a:pt x="114529" y="8186"/>
                </a:lnTo>
                <a:lnTo>
                  <a:pt x="117307" y="9256"/>
                </a:lnTo>
                <a:lnTo>
                  <a:pt x="120112" y="10922"/>
                </a:lnTo>
                <a:lnTo>
                  <a:pt x="122934" y="12985"/>
                </a:lnTo>
                <a:lnTo>
                  <a:pt x="124815" y="15313"/>
                </a:lnTo>
                <a:lnTo>
                  <a:pt x="126069" y="17817"/>
                </a:lnTo>
                <a:lnTo>
                  <a:pt x="126905" y="20439"/>
                </a:lnTo>
                <a:lnTo>
                  <a:pt x="127463" y="23139"/>
                </a:lnTo>
                <a:lnTo>
                  <a:pt x="127834" y="25892"/>
                </a:lnTo>
                <a:lnTo>
                  <a:pt x="128431" y="32603"/>
                </a:lnTo>
                <a:lnTo>
                  <a:pt x="128513" y="36062"/>
                </a:lnTo>
                <a:lnTo>
                  <a:pt x="128565" y="46042"/>
                </a:lnTo>
                <a:lnTo>
                  <a:pt x="127616" y="49733"/>
                </a:lnTo>
                <a:lnTo>
                  <a:pt x="126032" y="54099"/>
                </a:lnTo>
                <a:lnTo>
                  <a:pt x="124023" y="58915"/>
                </a:lnTo>
                <a:lnTo>
                  <a:pt x="121731" y="63078"/>
                </a:lnTo>
                <a:lnTo>
                  <a:pt x="119251" y="66805"/>
                </a:lnTo>
                <a:lnTo>
                  <a:pt x="116645" y="70243"/>
                </a:lnTo>
                <a:lnTo>
                  <a:pt x="113955" y="73487"/>
                </a:lnTo>
                <a:lnTo>
                  <a:pt x="111209" y="76602"/>
                </a:lnTo>
                <a:lnTo>
                  <a:pt x="105618" y="82604"/>
                </a:lnTo>
                <a:lnTo>
                  <a:pt x="99959" y="88446"/>
                </a:lnTo>
                <a:lnTo>
                  <a:pt x="96163" y="91338"/>
                </a:lnTo>
                <a:lnTo>
                  <a:pt x="91728" y="94218"/>
                </a:lnTo>
                <a:lnTo>
                  <a:pt x="86866" y="97090"/>
                </a:lnTo>
                <a:lnTo>
                  <a:pt x="82672" y="99005"/>
                </a:lnTo>
                <a:lnTo>
                  <a:pt x="78924" y="100282"/>
                </a:lnTo>
                <a:lnTo>
                  <a:pt x="75473" y="101133"/>
                </a:lnTo>
                <a:lnTo>
                  <a:pt x="72220" y="102653"/>
                </a:lnTo>
                <a:lnTo>
                  <a:pt x="69098" y="104619"/>
                </a:lnTo>
                <a:lnTo>
                  <a:pt x="66064" y="106882"/>
                </a:lnTo>
                <a:lnTo>
                  <a:pt x="63090" y="109343"/>
                </a:lnTo>
                <a:lnTo>
                  <a:pt x="60154" y="111937"/>
                </a:lnTo>
                <a:lnTo>
                  <a:pt x="57244" y="114618"/>
                </a:lnTo>
                <a:lnTo>
                  <a:pt x="54352" y="116405"/>
                </a:lnTo>
                <a:lnTo>
                  <a:pt x="51472" y="117597"/>
                </a:lnTo>
                <a:lnTo>
                  <a:pt x="48599" y="118392"/>
                </a:lnTo>
                <a:lnTo>
                  <a:pt x="45731" y="118921"/>
                </a:lnTo>
                <a:lnTo>
                  <a:pt x="42867" y="119274"/>
                </a:lnTo>
                <a:lnTo>
                  <a:pt x="40005" y="119510"/>
                </a:lnTo>
                <a:lnTo>
                  <a:pt x="36191" y="120619"/>
                </a:lnTo>
                <a:lnTo>
                  <a:pt x="31745" y="122311"/>
                </a:lnTo>
                <a:lnTo>
                  <a:pt x="20020" y="127320"/>
                </a:lnTo>
                <a:lnTo>
                  <a:pt x="18106" y="126778"/>
                </a:lnTo>
                <a:lnTo>
                  <a:pt x="13439" y="123637"/>
                </a:lnTo>
                <a:lnTo>
                  <a:pt x="10008" y="121064"/>
                </a:lnTo>
                <a:lnTo>
                  <a:pt x="6665" y="120462"/>
                </a:lnTo>
                <a:lnTo>
                  <a:pt x="106" y="119989"/>
                </a:lnTo>
                <a:lnTo>
                  <a:pt x="41" y="117444"/>
                </a:lnTo>
                <a:lnTo>
                  <a:pt x="0" y="112600"/>
                </a:lnTo>
                <a:lnTo>
                  <a:pt x="950" y="112203"/>
                </a:lnTo>
                <a:lnTo>
                  <a:pt x="5884" y="111644"/>
                </a:lnTo>
                <a:lnTo>
                  <a:pt x="10573" y="111455"/>
                </a:lnTo>
                <a:lnTo>
                  <a:pt x="95487" y="111408"/>
                </a:lnTo>
                <a:lnTo>
                  <a:pt x="98897" y="112361"/>
                </a:lnTo>
                <a:lnTo>
                  <a:pt x="102123" y="113948"/>
                </a:lnTo>
                <a:lnTo>
                  <a:pt x="105227" y="115959"/>
                </a:lnTo>
                <a:lnTo>
                  <a:pt x="109200" y="117300"/>
                </a:lnTo>
                <a:lnTo>
                  <a:pt x="113755" y="118193"/>
                </a:lnTo>
                <a:lnTo>
                  <a:pt x="118695" y="118789"/>
                </a:lnTo>
                <a:lnTo>
                  <a:pt x="122942" y="119186"/>
                </a:lnTo>
                <a:lnTo>
                  <a:pt x="126725" y="119451"/>
                </a:lnTo>
                <a:lnTo>
                  <a:pt x="130201" y="119628"/>
                </a:lnTo>
                <a:lnTo>
                  <a:pt x="133470" y="120698"/>
                </a:lnTo>
                <a:lnTo>
                  <a:pt x="136601" y="122364"/>
                </a:lnTo>
                <a:lnTo>
                  <a:pt x="139641" y="124427"/>
                </a:lnTo>
                <a:lnTo>
                  <a:pt x="142622" y="125802"/>
                </a:lnTo>
                <a:lnTo>
                  <a:pt x="145560" y="126719"/>
                </a:lnTo>
                <a:lnTo>
                  <a:pt x="148472" y="127331"/>
                </a:lnTo>
                <a:lnTo>
                  <a:pt x="151365" y="127738"/>
                </a:lnTo>
                <a:lnTo>
                  <a:pt x="154247" y="128010"/>
                </a:lnTo>
                <a:lnTo>
                  <a:pt x="157120" y="128191"/>
                </a:lnTo>
                <a:lnTo>
                  <a:pt x="162853" y="128392"/>
                </a:lnTo>
                <a:lnTo>
                  <a:pt x="171262" y="128532"/>
                </a:lnTo>
                <a:lnTo>
                  <a:pt x="178672" y="128550"/>
                </a:lnTo>
                <a:lnTo>
                  <a:pt x="179119" y="129504"/>
                </a:lnTo>
                <a:lnTo>
                  <a:pt x="179417" y="131092"/>
                </a:lnTo>
                <a:lnTo>
                  <a:pt x="180013" y="13712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78"/>
          <p:cNvSpPr/>
          <p:nvPr/>
        </p:nvSpPr>
        <p:spPr>
          <a:xfrm>
            <a:off x="6492249" y="2760345"/>
            <a:ext cx="162869" cy="402908"/>
          </a:xfrm>
          <a:custGeom>
            <a:avLst/>
            <a:gdLst/>
            <a:ahLst/>
            <a:cxnLst/>
            <a:rect l="0" t="0" r="0" b="0"/>
            <a:pathLst>
              <a:path w="162869" h="402908">
                <a:moveTo>
                  <a:pt x="154295" y="0"/>
                </a:moveTo>
                <a:lnTo>
                  <a:pt x="145724" y="0"/>
                </a:lnTo>
                <a:lnTo>
                  <a:pt x="138342" y="7380"/>
                </a:lnTo>
                <a:lnTo>
                  <a:pt x="135141" y="8042"/>
                </a:lnTo>
                <a:lnTo>
                  <a:pt x="132952" y="8219"/>
                </a:lnTo>
                <a:lnTo>
                  <a:pt x="131494" y="9289"/>
                </a:lnTo>
                <a:lnTo>
                  <a:pt x="130522" y="10955"/>
                </a:lnTo>
                <a:lnTo>
                  <a:pt x="129874" y="13018"/>
                </a:lnTo>
                <a:lnTo>
                  <a:pt x="128490" y="14394"/>
                </a:lnTo>
                <a:lnTo>
                  <a:pt x="126615" y="15311"/>
                </a:lnTo>
                <a:lnTo>
                  <a:pt x="124412" y="15922"/>
                </a:lnTo>
                <a:lnTo>
                  <a:pt x="122943" y="17282"/>
                </a:lnTo>
                <a:lnTo>
                  <a:pt x="121964" y="19141"/>
                </a:lnTo>
                <a:lnTo>
                  <a:pt x="121311" y="21333"/>
                </a:lnTo>
                <a:lnTo>
                  <a:pt x="119924" y="22795"/>
                </a:lnTo>
                <a:lnTo>
                  <a:pt x="118046" y="23768"/>
                </a:lnTo>
                <a:lnTo>
                  <a:pt x="115842" y="24418"/>
                </a:lnTo>
                <a:lnTo>
                  <a:pt x="110852" y="27680"/>
                </a:lnTo>
                <a:lnTo>
                  <a:pt x="108189" y="29883"/>
                </a:lnTo>
                <a:lnTo>
                  <a:pt x="105460" y="32304"/>
                </a:lnTo>
                <a:lnTo>
                  <a:pt x="99888" y="37535"/>
                </a:lnTo>
                <a:lnTo>
                  <a:pt x="85700" y="51486"/>
                </a:lnTo>
                <a:lnTo>
                  <a:pt x="65712" y="71440"/>
                </a:lnTo>
                <a:lnTo>
                  <a:pt x="63808" y="75249"/>
                </a:lnTo>
                <a:lnTo>
                  <a:pt x="61692" y="84561"/>
                </a:lnTo>
                <a:lnTo>
                  <a:pt x="58210" y="92510"/>
                </a:lnTo>
                <a:lnTo>
                  <a:pt x="53489" y="100170"/>
                </a:lnTo>
                <a:lnTo>
                  <a:pt x="50896" y="104880"/>
                </a:lnTo>
                <a:lnTo>
                  <a:pt x="48215" y="109925"/>
                </a:lnTo>
                <a:lnTo>
                  <a:pt x="45475" y="114241"/>
                </a:lnTo>
                <a:lnTo>
                  <a:pt x="42696" y="118070"/>
                </a:lnTo>
                <a:lnTo>
                  <a:pt x="39891" y="121576"/>
                </a:lnTo>
                <a:lnTo>
                  <a:pt x="37068" y="125818"/>
                </a:lnTo>
                <a:lnTo>
                  <a:pt x="34234" y="130551"/>
                </a:lnTo>
                <a:lnTo>
                  <a:pt x="31393" y="135611"/>
                </a:lnTo>
                <a:lnTo>
                  <a:pt x="28545" y="139937"/>
                </a:lnTo>
                <a:lnTo>
                  <a:pt x="25695" y="143774"/>
                </a:lnTo>
                <a:lnTo>
                  <a:pt x="22841" y="147284"/>
                </a:lnTo>
                <a:lnTo>
                  <a:pt x="19987" y="151529"/>
                </a:lnTo>
                <a:lnTo>
                  <a:pt x="17131" y="156264"/>
                </a:lnTo>
                <a:lnTo>
                  <a:pt x="12371" y="165653"/>
                </a:lnTo>
                <a:lnTo>
                  <a:pt x="10256" y="173001"/>
                </a:lnTo>
                <a:lnTo>
                  <a:pt x="8897" y="185479"/>
                </a:lnTo>
                <a:lnTo>
                  <a:pt x="8712" y="191338"/>
                </a:lnTo>
                <a:lnTo>
                  <a:pt x="6089" y="199656"/>
                </a:lnTo>
                <a:lnTo>
                  <a:pt x="2701" y="208751"/>
                </a:lnTo>
                <a:lnTo>
                  <a:pt x="794" y="219226"/>
                </a:lnTo>
                <a:lnTo>
                  <a:pt x="149" y="231299"/>
                </a:lnTo>
                <a:lnTo>
                  <a:pt x="22" y="242856"/>
                </a:lnTo>
                <a:lnTo>
                  <a:pt x="0" y="251451"/>
                </a:lnTo>
                <a:lnTo>
                  <a:pt x="949" y="254311"/>
                </a:lnTo>
                <a:lnTo>
                  <a:pt x="4544" y="260029"/>
                </a:lnTo>
                <a:lnTo>
                  <a:pt x="6777" y="268286"/>
                </a:lnTo>
                <a:lnTo>
                  <a:pt x="7373" y="273155"/>
                </a:lnTo>
                <a:lnTo>
                  <a:pt x="8722" y="277353"/>
                </a:lnTo>
                <a:lnTo>
                  <a:pt x="12761" y="284558"/>
                </a:lnTo>
                <a:lnTo>
                  <a:pt x="15192" y="293475"/>
                </a:lnTo>
                <a:lnTo>
                  <a:pt x="15839" y="298520"/>
                </a:lnTo>
                <a:lnTo>
                  <a:pt x="19100" y="306665"/>
                </a:lnTo>
                <a:lnTo>
                  <a:pt x="23723" y="313460"/>
                </a:lnTo>
                <a:lnTo>
                  <a:pt x="26290" y="316606"/>
                </a:lnTo>
                <a:lnTo>
                  <a:pt x="28953" y="319656"/>
                </a:lnTo>
                <a:lnTo>
                  <a:pt x="31682" y="322641"/>
                </a:lnTo>
                <a:lnTo>
                  <a:pt x="37253" y="328498"/>
                </a:lnTo>
                <a:lnTo>
                  <a:pt x="45745" y="337151"/>
                </a:lnTo>
                <a:lnTo>
                  <a:pt x="48591" y="340972"/>
                </a:lnTo>
                <a:lnTo>
                  <a:pt x="51441" y="345425"/>
                </a:lnTo>
                <a:lnTo>
                  <a:pt x="54294" y="350298"/>
                </a:lnTo>
                <a:lnTo>
                  <a:pt x="57148" y="353547"/>
                </a:lnTo>
                <a:lnTo>
                  <a:pt x="60002" y="355713"/>
                </a:lnTo>
                <a:lnTo>
                  <a:pt x="62858" y="357157"/>
                </a:lnTo>
                <a:lnTo>
                  <a:pt x="65715" y="359072"/>
                </a:lnTo>
                <a:lnTo>
                  <a:pt x="68572" y="361301"/>
                </a:lnTo>
                <a:lnTo>
                  <a:pt x="71429" y="363740"/>
                </a:lnTo>
                <a:lnTo>
                  <a:pt x="74286" y="366318"/>
                </a:lnTo>
                <a:lnTo>
                  <a:pt x="80001" y="371723"/>
                </a:lnTo>
                <a:lnTo>
                  <a:pt x="83811" y="374498"/>
                </a:lnTo>
                <a:lnTo>
                  <a:pt x="88256" y="377300"/>
                </a:lnTo>
                <a:lnTo>
                  <a:pt x="93125" y="380121"/>
                </a:lnTo>
                <a:lnTo>
                  <a:pt x="97322" y="382001"/>
                </a:lnTo>
                <a:lnTo>
                  <a:pt x="101073" y="383255"/>
                </a:lnTo>
                <a:lnTo>
                  <a:pt x="104526" y="384091"/>
                </a:lnTo>
                <a:lnTo>
                  <a:pt x="108734" y="385600"/>
                </a:lnTo>
                <a:lnTo>
                  <a:pt x="113443" y="387559"/>
                </a:lnTo>
                <a:lnTo>
                  <a:pt x="118489" y="389818"/>
                </a:lnTo>
                <a:lnTo>
                  <a:pt x="122804" y="391323"/>
                </a:lnTo>
                <a:lnTo>
                  <a:pt x="126634" y="392327"/>
                </a:lnTo>
                <a:lnTo>
                  <a:pt x="135073" y="393938"/>
                </a:lnTo>
                <a:lnTo>
                  <a:pt x="138767" y="394158"/>
                </a:lnTo>
                <a:lnTo>
                  <a:pt x="141086" y="394217"/>
                </a:lnTo>
                <a:lnTo>
                  <a:pt x="143584" y="395209"/>
                </a:lnTo>
                <a:lnTo>
                  <a:pt x="146203" y="396822"/>
                </a:lnTo>
                <a:lnTo>
                  <a:pt x="148900" y="398850"/>
                </a:lnTo>
                <a:lnTo>
                  <a:pt x="151651" y="400203"/>
                </a:lnTo>
                <a:lnTo>
                  <a:pt x="154437" y="401104"/>
                </a:lnTo>
                <a:lnTo>
                  <a:pt x="162855" y="402904"/>
                </a:lnTo>
                <a:lnTo>
                  <a:pt x="162868" y="40290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79"/>
          <p:cNvSpPr/>
          <p:nvPr/>
        </p:nvSpPr>
        <p:spPr>
          <a:xfrm>
            <a:off x="6637972" y="2828925"/>
            <a:ext cx="188596" cy="248603"/>
          </a:xfrm>
          <a:custGeom>
            <a:avLst/>
            <a:gdLst/>
            <a:ahLst/>
            <a:cxnLst/>
            <a:rect l="0" t="0" r="0" b="0"/>
            <a:pathLst>
              <a:path w="188596" h="248603">
                <a:moveTo>
                  <a:pt x="0" y="0"/>
                </a:moveTo>
                <a:lnTo>
                  <a:pt x="0" y="13018"/>
                </a:lnTo>
                <a:lnTo>
                  <a:pt x="953" y="15346"/>
                </a:lnTo>
                <a:lnTo>
                  <a:pt x="4551" y="20473"/>
                </a:lnTo>
                <a:lnTo>
                  <a:pt x="6785" y="25926"/>
                </a:lnTo>
                <a:lnTo>
                  <a:pt x="7381" y="28714"/>
                </a:lnTo>
                <a:lnTo>
                  <a:pt x="10583" y="34351"/>
                </a:lnTo>
                <a:lnTo>
                  <a:pt x="15181" y="40032"/>
                </a:lnTo>
                <a:lnTo>
                  <a:pt x="20400" y="45732"/>
                </a:lnTo>
                <a:lnTo>
                  <a:pt x="28693" y="54296"/>
                </a:lnTo>
                <a:lnTo>
                  <a:pt x="31511" y="58104"/>
                </a:lnTo>
                <a:lnTo>
                  <a:pt x="34343" y="62549"/>
                </a:lnTo>
                <a:lnTo>
                  <a:pt x="37182" y="67417"/>
                </a:lnTo>
                <a:lnTo>
                  <a:pt x="40981" y="72567"/>
                </a:lnTo>
                <a:lnTo>
                  <a:pt x="45418" y="77905"/>
                </a:lnTo>
                <a:lnTo>
                  <a:pt x="50281" y="83369"/>
                </a:lnTo>
                <a:lnTo>
                  <a:pt x="54476" y="88917"/>
                </a:lnTo>
                <a:lnTo>
                  <a:pt x="58225" y="94520"/>
                </a:lnTo>
                <a:lnTo>
                  <a:pt x="61677" y="100161"/>
                </a:lnTo>
                <a:lnTo>
                  <a:pt x="64931" y="104874"/>
                </a:lnTo>
                <a:lnTo>
                  <a:pt x="68052" y="108968"/>
                </a:lnTo>
                <a:lnTo>
                  <a:pt x="71085" y="112650"/>
                </a:lnTo>
                <a:lnTo>
                  <a:pt x="75012" y="117010"/>
                </a:lnTo>
                <a:lnTo>
                  <a:pt x="84457" y="126934"/>
                </a:lnTo>
                <a:lnTo>
                  <a:pt x="88690" y="132248"/>
                </a:lnTo>
                <a:lnTo>
                  <a:pt x="92464" y="137695"/>
                </a:lnTo>
                <a:lnTo>
                  <a:pt x="95933" y="143232"/>
                </a:lnTo>
                <a:lnTo>
                  <a:pt x="100150" y="148828"/>
                </a:lnTo>
                <a:lnTo>
                  <a:pt x="104866" y="154463"/>
                </a:lnTo>
                <a:lnTo>
                  <a:pt x="114235" y="164852"/>
                </a:lnTo>
                <a:lnTo>
                  <a:pt x="121574" y="172645"/>
                </a:lnTo>
                <a:lnTo>
                  <a:pt x="124864" y="177009"/>
                </a:lnTo>
                <a:lnTo>
                  <a:pt x="128011" y="181823"/>
                </a:lnTo>
                <a:lnTo>
                  <a:pt x="131060" y="186938"/>
                </a:lnTo>
                <a:lnTo>
                  <a:pt x="134046" y="191300"/>
                </a:lnTo>
                <a:lnTo>
                  <a:pt x="139903" y="198687"/>
                </a:lnTo>
                <a:lnTo>
                  <a:pt x="145682" y="205145"/>
                </a:lnTo>
                <a:lnTo>
                  <a:pt x="151425" y="211190"/>
                </a:lnTo>
                <a:lnTo>
                  <a:pt x="157152" y="217052"/>
                </a:lnTo>
                <a:lnTo>
                  <a:pt x="159061" y="219949"/>
                </a:lnTo>
                <a:lnTo>
                  <a:pt x="161181" y="225707"/>
                </a:lnTo>
                <a:lnTo>
                  <a:pt x="162123" y="231442"/>
                </a:lnTo>
                <a:lnTo>
                  <a:pt x="162375" y="234304"/>
                </a:lnTo>
                <a:lnTo>
                  <a:pt x="163495" y="236213"/>
                </a:lnTo>
                <a:lnTo>
                  <a:pt x="165194" y="237485"/>
                </a:lnTo>
                <a:lnTo>
                  <a:pt x="167280" y="238333"/>
                </a:lnTo>
                <a:lnTo>
                  <a:pt x="172137" y="239276"/>
                </a:lnTo>
                <a:lnTo>
                  <a:pt x="174765" y="239527"/>
                </a:lnTo>
                <a:lnTo>
                  <a:pt x="176518" y="240647"/>
                </a:lnTo>
                <a:lnTo>
                  <a:pt x="177686" y="242346"/>
                </a:lnTo>
                <a:lnTo>
                  <a:pt x="179561" y="247366"/>
                </a:lnTo>
                <a:lnTo>
                  <a:pt x="180668" y="247778"/>
                </a:lnTo>
                <a:lnTo>
                  <a:pt x="182358" y="248053"/>
                </a:lnTo>
                <a:lnTo>
                  <a:pt x="188595" y="24860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80"/>
          <p:cNvSpPr/>
          <p:nvPr/>
        </p:nvSpPr>
        <p:spPr>
          <a:xfrm>
            <a:off x="6655117" y="2880360"/>
            <a:ext cx="171451" cy="188596"/>
          </a:xfrm>
          <a:custGeom>
            <a:avLst/>
            <a:gdLst/>
            <a:ahLst/>
            <a:cxnLst/>
            <a:rect l="0" t="0" r="0" b="0"/>
            <a:pathLst>
              <a:path w="171451" h="188596">
                <a:moveTo>
                  <a:pt x="171450" y="0"/>
                </a:moveTo>
                <a:lnTo>
                  <a:pt x="162908" y="0"/>
                </a:lnTo>
                <a:lnTo>
                  <a:pt x="162887" y="4551"/>
                </a:lnTo>
                <a:lnTo>
                  <a:pt x="161932" y="6844"/>
                </a:lnTo>
                <a:lnTo>
                  <a:pt x="156036" y="15574"/>
                </a:lnTo>
                <a:lnTo>
                  <a:pt x="153554" y="19908"/>
                </a:lnTo>
                <a:lnTo>
                  <a:pt x="148256" y="29803"/>
                </a:lnTo>
                <a:lnTo>
                  <a:pt x="134259" y="57311"/>
                </a:lnTo>
                <a:lnTo>
                  <a:pt x="130463" y="62972"/>
                </a:lnTo>
                <a:lnTo>
                  <a:pt x="126028" y="68652"/>
                </a:lnTo>
                <a:lnTo>
                  <a:pt x="121166" y="74343"/>
                </a:lnTo>
                <a:lnTo>
                  <a:pt x="116972" y="80042"/>
                </a:lnTo>
                <a:lnTo>
                  <a:pt x="113224" y="85746"/>
                </a:lnTo>
                <a:lnTo>
                  <a:pt x="109773" y="91454"/>
                </a:lnTo>
                <a:lnTo>
                  <a:pt x="105567" y="97164"/>
                </a:lnTo>
                <a:lnTo>
                  <a:pt x="100858" y="102876"/>
                </a:lnTo>
                <a:lnTo>
                  <a:pt x="95814" y="108589"/>
                </a:lnTo>
                <a:lnTo>
                  <a:pt x="85129" y="120016"/>
                </a:lnTo>
                <a:lnTo>
                  <a:pt x="79613" y="125731"/>
                </a:lnTo>
                <a:lnTo>
                  <a:pt x="74030" y="130493"/>
                </a:lnTo>
                <a:lnTo>
                  <a:pt x="68404" y="134620"/>
                </a:lnTo>
                <a:lnTo>
                  <a:pt x="62747" y="138324"/>
                </a:lnTo>
                <a:lnTo>
                  <a:pt x="58024" y="141746"/>
                </a:lnTo>
                <a:lnTo>
                  <a:pt x="53923" y="144980"/>
                </a:lnTo>
                <a:lnTo>
                  <a:pt x="50236" y="148088"/>
                </a:lnTo>
                <a:lnTo>
                  <a:pt x="46826" y="151113"/>
                </a:lnTo>
                <a:lnTo>
                  <a:pt x="40496" y="157014"/>
                </a:lnTo>
                <a:lnTo>
                  <a:pt x="28672" y="168563"/>
                </a:lnTo>
                <a:lnTo>
                  <a:pt x="22903" y="174294"/>
                </a:lnTo>
                <a:lnTo>
                  <a:pt x="20984" y="177156"/>
                </a:lnTo>
                <a:lnTo>
                  <a:pt x="18851" y="182876"/>
                </a:lnTo>
                <a:lnTo>
                  <a:pt x="17330" y="184782"/>
                </a:lnTo>
                <a:lnTo>
                  <a:pt x="15364" y="186053"/>
                </a:lnTo>
                <a:lnTo>
                  <a:pt x="9914" y="188093"/>
                </a:lnTo>
                <a:lnTo>
                  <a:pt x="6629" y="188371"/>
                </a:lnTo>
                <a:lnTo>
                  <a:pt x="0" y="18859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81"/>
          <p:cNvSpPr/>
          <p:nvPr/>
        </p:nvSpPr>
        <p:spPr>
          <a:xfrm>
            <a:off x="6963727" y="2923222"/>
            <a:ext cx="34291" cy="137161"/>
          </a:xfrm>
          <a:custGeom>
            <a:avLst/>
            <a:gdLst/>
            <a:ahLst/>
            <a:cxnLst/>
            <a:rect l="0" t="0" r="0" b="0"/>
            <a:pathLst>
              <a:path w="34291" h="137161">
                <a:moveTo>
                  <a:pt x="0" y="0"/>
                </a:moveTo>
                <a:lnTo>
                  <a:pt x="0" y="20400"/>
                </a:lnTo>
                <a:lnTo>
                  <a:pt x="953" y="23125"/>
                </a:lnTo>
                <a:lnTo>
                  <a:pt x="2540" y="25894"/>
                </a:lnTo>
                <a:lnTo>
                  <a:pt x="4551" y="28693"/>
                </a:lnTo>
                <a:lnTo>
                  <a:pt x="5891" y="32464"/>
                </a:lnTo>
                <a:lnTo>
                  <a:pt x="6785" y="36882"/>
                </a:lnTo>
                <a:lnTo>
                  <a:pt x="7381" y="41733"/>
                </a:lnTo>
                <a:lnTo>
                  <a:pt x="8731" y="46872"/>
                </a:lnTo>
                <a:lnTo>
                  <a:pt x="10583" y="52203"/>
                </a:lnTo>
                <a:lnTo>
                  <a:pt x="12771" y="57662"/>
                </a:lnTo>
                <a:lnTo>
                  <a:pt x="14229" y="62254"/>
                </a:lnTo>
                <a:lnTo>
                  <a:pt x="15202" y="66268"/>
                </a:lnTo>
                <a:lnTo>
                  <a:pt x="15849" y="69896"/>
                </a:lnTo>
                <a:lnTo>
                  <a:pt x="16281" y="73267"/>
                </a:lnTo>
                <a:lnTo>
                  <a:pt x="16569" y="76467"/>
                </a:lnTo>
                <a:lnTo>
                  <a:pt x="16761" y="79553"/>
                </a:lnTo>
                <a:lnTo>
                  <a:pt x="17842" y="83515"/>
                </a:lnTo>
                <a:lnTo>
                  <a:pt x="19514" y="88062"/>
                </a:lnTo>
                <a:lnTo>
                  <a:pt x="21582" y="92998"/>
                </a:lnTo>
                <a:lnTo>
                  <a:pt x="22961" y="97241"/>
                </a:lnTo>
                <a:lnTo>
                  <a:pt x="23879" y="101023"/>
                </a:lnTo>
                <a:lnTo>
                  <a:pt x="24492" y="104496"/>
                </a:lnTo>
                <a:lnTo>
                  <a:pt x="24901" y="107764"/>
                </a:lnTo>
                <a:lnTo>
                  <a:pt x="25173" y="110895"/>
                </a:lnTo>
                <a:lnTo>
                  <a:pt x="25355" y="113935"/>
                </a:lnTo>
                <a:lnTo>
                  <a:pt x="25557" y="119853"/>
                </a:lnTo>
                <a:lnTo>
                  <a:pt x="25610" y="122765"/>
                </a:lnTo>
                <a:lnTo>
                  <a:pt x="26599" y="124705"/>
                </a:lnTo>
                <a:lnTo>
                  <a:pt x="28210" y="126000"/>
                </a:lnTo>
                <a:lnTo>
                  <a:pt x="30236" y="126862"/>
                </a:lnTo>
                <a:lnTo>
                  <a:pt x="31587" y="128390"/>
                </a:lnTo>
                <a:lnTo>
                  <a:pt x="32489" y="130361"/>
                </a:lnTo>
                <a:lnTo>
                  <a:pt x="34290" y="13716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82"/>
          <p:cNvSpPr/>
          <p:nvPr/>
        </p:nvSpPr>
        <p:spPr>
          <a:xfrm>
            <a:off x="6869430" y="2957512"/>
            <a:ext cx="197168" cy="34291"/>
          </a:xfrm>
          <a:custGeom>
            <a:avLst/>
            <a:gdLst/>
            <a:ahLst/>
            <a:cxnLst/>
            <a:rect l="0" t="0" r="0" b="0"/>
            <a:pathLst>
              <a:path w="197168" h="34291">
                <a:moveTo>
                  <a:pt x="0" y="34290"/>
                </a:moveTo>
                <a:lnTo>
                  <a:pt x="4551" y="29739"/>
                </a:lnTo>
                <a:lnTo>
                  <a:pt x="6844" y="28398"/>
                </a:lnTo>
                <a:lnTo>
                  <a:pt x="9325" y="27505"/>
                </a:lnTo>
                <a:lnTo>
                  <a:pt x="11931" y="26909"/>
                </a:lnTo>
                <a:lnTo>
                  <a:pt x="15574" y="25559"/>
                </a:lnTo>
                <a:lnTo>
                  <a:pt x="19908" y="23707"/>
                </a:lnTo>
                <a:lnTo>
                  <a:pt x="24701" y="21520"/>
                </a:lnTo>
                <a:lnTo>
                  <a:pt x="29803" y="20062"/>
                </a:lnTo>
                <a:lnTo>
                  <a:pt x="35109" y="19089"/>
                </a:lnTo>
                <a:lnTo>
                  <a:pt x="40550" y="18441"/>
                </a:lnTo>
                <a:lnTo>
                  <a:pt x="46084" y="17057"/>
                </a:lnTo>
                <a:lnTo>
                  <a:pt x="51677" y="15181"/>
                </a:lnTo>
                <a:lnTo>
                  <a:pt x="57311" y="12978"/>
                </a:lnTo>
                <a:lnTo>
                  <a:pt x="63925" y="11510"/>
                </a:lnTo>
                <a:lnTo>
                  <a:pt x="71192" y="10531"/>
                </a:lnTo>
                <a:lnTo>
                  <a:pt x="78893" y="9878"/>
                </a:lnTo>
                <a:lnTo>
                  <a:pt x="86885" y="9443"/>
                </a:lnTo>
                <a:lnTo>
                  <a:pt x="103386" y="8960"/>
                </a:lnTo>
                <a:lnTo>
                  <a:pt x="128740" y="8687"/>
                </a:lnTo>
                <a:lnTo>
                  <a:pt x="136309" y="7696"/>
                </a:lnTo>
                <a:lnTo>
                  <a:pt x="143260" y="6084"/>
                </a:lnTo>
                <a:lnTo>
                  <a:pt x="149799" y="4056"/>
                </a:lnTo>
                <a:lnTo>
                  <a:pt x="156064" y="2704"/>
                </a:lnTo>
                <a:lnTo>
                  <a:pt x="162145" y="1803"/>
                </a:lnTo>
                <a:lnTo>
                  <a:pt x="168104" y="1202"/>
                </a:lnTo>
                <a:lnTo>
                  <a:pt x="173982" y="801"/>
                </a:lnTo>
                <a:lnTo>
                  <a:pt x="179805" y="534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83"/>
          <p:cNvSpPr/>
          <p:nvPr/>
        </p:nvSpPr>
        <p:spPr>
          <a:xfrm>
            <a:off x="7126605" y="2906474"/>
            <a:ext cx="180023" cy="273495"/>
          </a:xfrm>
          <a:custGeom>
            <a:avLst/>
            <a:gdLst/>
            <a:ahLst/>
            <a:cxnLst/>
            <a:rect l="0" t="0" r="0" b="0"/>
            <a:pathLst>
              <a:path w="180023" h="273495">
                <a:moveTo>
                  <a:pt x="0" y="25321"/>
                </a:moveTo>
                <a:lnTo>
                  <a:pt x="0" y="71045"/>
                </a:lnTo>
                <a:lnTo>
                  <a:pt x="952" y="73901"/>
                </a:lnTo>
                <a:lnTo>
                  <a:pt x="4551" y="79614"/>
                </a:lnTo>
                <a:lnTo>
                  <a:pt x="6785" y="85329"/>
                </a:lnTo>
                <a:lnTo>
                  <a:pt x="7381" y="88186"/>
                </a:lnTo>
                <a:lnTo>
                  <a:pt x="8730" y="90091"/>
                </a:lnTo>
                <a:lnTo>
                  <a:pt x="10583" y="91361"/>
                </a:lnTo>
                <a:lnTo>
                  <a:pt x="15848" y="93399"/>
                </a:lnTo>
                <a:lnTo>
                  <a:pt x="21311" y="98303"/>
                </a:lnTo>
                <a:lnTo>
                  <a:pt x="23732" y="99693"/>
                </a:lnTo>
                <a:lnTo>
                  <a:pt x="28962" y="101237"/>
                </a:lnTo>
                <a:lnTo>
                  <a:pt x="31691" y="100697"/>
                </a:lnTo>
                <a:lnTo>
                  <a:pt x="37263" y="97556"/>
                </a:lnTo>
                <a:lnTo>
                  <a:pt x="40082" y="96338"/>
                </a:lnTo>
                <a:lnTo>
                  <a:pt x="42913" y="95525"/>
                </a:lnTo>
                <a:lnTo>
                  <a:pt x="45754" y="94984"/>
                </a:lnTo>
                <a:lnTo>
                  <a:pt x="48600" y="93670"/>
                </a:lnTo>
                <a:lnTo>
                  <a:pt x="51449" y="91842"/>
                </a:lnTo>
                <a:lnTo>
                  <a:pt x="54302" y="89671"/>
                </a:lnTo>
                <a:lnTo>
                  <a:pt x="57156" y="88223"/>
                </a:lnTo>
                <a:lnTo>
                  <a:pt x="60012" y="87258"/>
                </a:lnTo>
                <a:lnTo>
                  <a:pt x="62867" y="86615"/>
                </a:lnTo>
                <a:lnTo>
                  <a:pt x="65724" y="84281"/>
                </a:lnTo>
                <a:lnTo>
                  <a:pt x="68581" y="80820"/>
                </a:lnTo>
                <a:lnTo>
                  <a:pt x="71438" y="76608"/>
                </a:lnTo>
                <a:lnTo>
                  <a:pt x="75248" y="72847"/>
                </a:lnTo>
                <a:lnTo>
                  <a:pt x="79693" y="69387"/>
                </a:lnTo>
                <a:lnTo>
                  <a:pt x="84561" y="66128"/>
                </a:lnTo>
                <a:lnTo>
                  <a:pt x="88759" y="63003"/>
                </a:lnTo>
                <a:lnTo>
                  <a:pt x="92510" y="59967"/>
                </a:lnTo>
                <a:lnTo>
                  <a:pt x="95964" y="56991"/>
                </a:lnTo>
                <a:lnTo>
                  <a:pt x="98266" y="54054"/>
                </a:lnTo>
                <a:lnTo>
                  <a:pt x="100823" y="48251"/>
                </a:lnTo>
                <a:lnTo>
                  <a:pt x="104500" y="42497"/>
                </a:lnTo>
                <a:lnTo>
                  <a:pt x="106814" y="39629"/>
                </a:lnTo>
                <a:lnTo>
                  <a:pt x="108357" y="36764"/>
                </a:lnTo>
                <a:lnTo>
                  <a:pt x="110071" y="31042"/>
                </a:lnTo>
                <a:lnTo>
                  <a:pt x="113373" y="25323"/>
                </a:lnTo>
                <a:lnTo>
                  <a:pt x="115587" y="22465"/>
                </a:lnTo>
                <a:lnTo>
                  <a:pt x="118047" y="16749"/>
                </a:lnTo>
                <a:lnTo>
                  <a:pt x="118703" y="13891"/>
                </a:lnTo>
                <a:lnTo>
                  <a:pt x="118188" y="11986"/>
                </a:lnTo>
                <a:lnTo>
                  <a:pt x="116892" y="10716"/>
                </a:lnTo>
                <a:lnTo>
                  <a:pt x="115075" y="9869"/>
                </a:lnTo>
                <a:lnTo>
                  <a:pt x="113864" y="8352"/>
                </a:lnTo>
                <a:lnTo>
                  <a:pt x="113056" y="6388"/>
                </a:lnTo>
                <a:lnTo>
                  <a:pt x="111536" y="0"/>
                </a:lnTo>
                <a:lnTo>
                  <a:pt x="111447" y="8357"/>
                </a:lnTo>
                <a:lnTo>
                  <a:pt x="111442" y="49636"/>
                </a:lnTo>
                <a:lnTo>
                  <a:pt x="112395" y="53913"/>
                </a:lnTo>
                <a:lnTo>
                  <a:pt x="115993" y="61206"/>
                </a:lnTo>
                <a:lnTo>
                  <a:pt x="117334" y="65437"/>
                </a:lnTo>
                <a:lnTo>
                  <a:pt x="118227" y="70162"/>
                </a:lnTo>
                <a:lnTo>
                  <a:pt x="118823" y="75218"/>
                </a:lnTo>
                <a:lnTo>
                  <a:pt x="120173" y="80493"/>
                </a:lnTo>
                <a:lnTo>
                  <a:pt x="122025" y="85915"/>
                </a:lnTo>
                <a:lnTo>
                  <a:pt x="124213" y="91434"/>
                </a:lnTo>
                <a:lnTo>
                  <a:pt x="125671" y="96066"/>
                </a:lnTo>
                <a:lnTo>
                  <a:pt x="127291" y="103753"/>
                </a:lnTo>
                <a:lnTo>
                  <a:pt x="128676" y="108089"/>
                </a:lnTo>
                <a:lnTo>
                  <a:pt x="130552" y="112884"/>
                </a:lnTo>
                <a:lnTo>
                  <a:pt x="132754" y="117987"/>
                </a:lnTo>
                <a:lnTo>
                  <a:pt x="134222" y="123293"/>
                </a:lnTo>
                <a:lnTo>
                  <a:pt x="135202" y="128736"/>
                </a:lnTo>
                <a:lnTo>
                  <a:pt x="135854" y="134269"/>
                </a:lnTo>
                <a:lnTo>
                  <a:pt x="136289" y="139863"/>
                </a:lnTo>
                <a:lnTo>
                  <a:pt x="136579" y="145497"/>
                </a:lnTo>
                <a:lnTo>
                  <a:pt x="136902" y="156837"/>
                </a:lnTo>
                <a:lnTo>
                  <a:pt x="137126" y="185350"/>
                </a:lnTo>
                <a:lnTo>
                  <a:pt x="136185" y="191062"/>
                </a:lnTo>
                <a:lnTo>
                  <a:pt x="134605" y="196775"/>
                </a:lnTo>
                <a:lnTo>
                  <a:pt x="132599" y="202488"/>
                </a:lnTo>
                <a:lnTo>
                  <a:pt x="131262" y="208202"/>
                </a:lnTo>
                <a:lnTo>
                  <a:pt x="130370" y="213917"/>
                </a:lnTo>
                <a:lnTo>
                  <a:pt x="129776" y="219631"/>
                </a:lnTo>
                <a:lnTo>
                  <a:pt x="128427" y="224394"/>
                </a:lnTo>
                <a:lnTo>
                  <a:pt x="124388" y="232225"/>
                </a:lnTo>
                <a:lnTo>
                  <a:pt x="119419" y="238881"/>
                </a:lnTo>
                <a:lnTo>
                  <a:pt x="114035" y="245966"/>
                </a:lnTo>
                <a:lnTo>
                  <a:pt x="111266" y="250523"/>
                </a:lnTo>
                <a:lnTo>
                  <a:pt x="108467" y="255465"/>
                </a:lnTo>
                <a:lnTo>
                  <a:pt x="105648" y="258760"/>
                </a:lnTo>
                <a:lnTo>
                  <a:pt x="102818" y="260957"/>
                </a:lnTo>
                <a:lnTo>
                  <a:pt x="99977" y="262422"/>
                </a:lnTo>
                <a:lnTo>
                  <a:pt x="97131" y="264350"/>
                </a:lnTo>
                <a:lnTo>
                  <a:pt x="94282" y="266589"/>
                </a:lnTo>
                <a:lnTo>
                  <a:pt x="91429" y="269034"/>
                </a:lnTo>
                <a:lnTo>
                  <a:pt x="88575" y="270663"/>
                </a:lnTo>
                <a:lnTo>
                  <a:pt x="85720" y="271750"/>
                </a:lnTo>
                <a:lnTo>
                  <a:pt x="82864" y="272474"/>
                </a:lnTo>
                <a:lnTo>
                  <a:pt x="79055" y="272957"/>
                </a:lnTo>
                <a:lnTo>
                  <a:pt x="74611" y="273279"/>
                </a:lnTo>
                <a:lnTo>
                  <a:pt x="69743" y="273494"/>
                </a:lnTo>
                <a:lnTo>
                  <a:pt x="66497" y="272684"/>
                </a:lnTo>
                <a:lnTo>
                  <a:pt x="64334" y="271192"/>
                </a:lnTo>
                <a:lnTo>
                  <a:pt x="62892" y="269245"/>
                </a:lnTo>
                <a:lnTo>
                  <a:pt x="60026" y="267947"/>
                </a:lnTo>
                <a:lnTo>
                  <a:pt x="56210" y="267081"/>
                </a:lnTo>
                <a:lnTo>
                  <a:pt x="51760" y="266504"/>
                </a:lnTo>
                <a:lnTo>
                  <a:pt x="48795" y="265167"/>
                </a:lnTo>
                <a:lnTo>
                  <a:pt x="46817" y="263323"/>
                </a:lnTo>
                <a:lnTo>
                  <a:pt x="43667" y="258735"/>
                </a:lnTo>
                <a:lnTo>
                  <a:pt x="39092" y="253520"/>
                </a:lnTo>
                <a:lnTo>
                  <a:pt x="37491" y="250796"/>
                </a:lnTo>
                <a:lnTo>
                  <a:pt x="35712" y="245229"/>
                </a:lnTo>
                <a:lnTo>
                  <a:pt x="34711" y="236740"/>
                </a:lnTo>
                <a:lnTo>
                  <a:pt x="34477" y="228505"/>
                </a:lnTo>
                <a:lnTo>
                  <a:pt x="34415" y="223642"/>
                </a:lnTo>
                <a:lnTo>
                  <a:pt x="35326" y="219447"/>
                </a:lnTo>
                <a:lnTo>
                  <a:pt x="38877" y="212246"/>
                </a:lnTo>
                <a:lnTo>
                  <a:pt x="43631" y="203331"/>
                </a:lnTo>
                <a:lnTo>
                  <a:pt x="46233" y="198287"/>
                </a:lnTo>
                <a:lnTo>
                  <a:pt x="51663" y="190142"/>
                </a:lnTo>
                <a:lnTo>
                  <a:pt x="57251" y="183347"/>
                </a:lnTo>
                <a:lnTo>
                  <a:pt x="60074" y="180202"/>
                </a:lnTo>
                <a:lnTo>
                  <a:pt x="65752" y="174167"/>
                </a:lnTo>
                <a:lnTo>
                  <a:pt x="71451" y="168309"/>
                </a:lnTo>
                <a:lnTo>
                  <a:pt x="75256" y="165414"/>
                </a:lnTo>
                <a:lnTo>
                  <a:pt x="79698" y="162531"/>
                </a:lnTo>
                <a:lnTo>
                  <a:pt x="84564" y="159657"/>
                </a:lnTo>
                <a:lnTo>
                  <a:pt x="88761" y="157741"/>
                </a:lnTo>
                <a:lnTo>
                  <a:pt x="92511" y="156463"/>
                </a:lnTo>
                <a:lnTo>
                  <a:pt x="95964" y="155611"/>
                </a:lnTo>
                <a:lnTo>
                  <a:pt x="99219" y="155044"/>
                </a:lnTo>
                <a:lnTo>
                  <a:pt x="102341" y="154665"/>
                </a:lnTo>
                <a:lnTo>
                  <a:pt x="105374" y="154413"/>
                </a:lnTo>
                <a:lnTo>
                  <a:pt x="109302" y="153292"/>
                </a:lnTo>
                <a:lnTo>
                  <a:pt x="113825" y="151593"/>
                </a:lnTo>
                <a:lnTo>
                  <a:pt x="118746" y="149507"/>
                </a:lnTo>
                <a:lnTo>
                  <a:pt x="123931" y="148117"/>
                </a:lnTo>
                <a:lnTo>
                  <a:pt x="129293" y="147190"/>
                </a:lnTo>
                <a:lnTo>
                  <a:pt x="134772" y="146571"/>
                </a:lnTo>
                <a:lnTo>
                  <a:pt x="139378" y="146160"/>
                </a:lnTo>
                <a:lnTo>
                  <a:pt x="143402" y="145885"/>
                </a:lnTo>
                <a:lnTo>
                  <a:pt x="147035" y="145702"/>
                </a:lnTo>
                <a:lnTo>
                  <a:pt x="150412" y="144627"/>
                </a:lnTo>
                <a:lnTo>
                  <a:pt x="153614" y="142958"/>
                </a:lnTo>
                <a:lnTo>
                  <a:pt x="156702" y="140893"/>
                </a:lnTo>
                <a:lnTo>
                  <a:pt x="160665" y="138564"/>
                </a:lnTo>
                <a:lnTo>
                  <a:pt x="165213" y="136059"/>
                </a:lnTo>
                <a:lnTo>
                  <a:pt x="180022" y="12819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84"/>
          <p:cNvSpPr/>
          <p:nvPr/>
        </p:nvSpPr>
        <p:spPr>
          <a:xfrm>
            <a:off x="7289482" y="2786062"/>
            <a:ext cx="197038" cy="282894"/>
          </a:xfrm>
          <a:custGeom>
            <a:avLst/>
            <a:gdLst/>
            <a:ahLst/>
            <a:cxnLst/>
            <a:rect l="0" t="0" r="0" b="0"/>
            <a:pathLst>
              <a:path w="197038" h="282894">
                <a:moveTo>
                  <a:pt x="0" y="0"/>
                </a:moveTo>
                <a:lnTo>
                  <a:pt x="36073" y="0"/>
                </a:lnTo>
                <a:lnTo>
                  <a:pt x="41194" y="953"/>
                </a:lnTo>
                <a:lnTo>
                  <a:pt x="47465" y="2540"/>
                </a:lnTo>
                <a:lnTo>
                  <a:pt x="54503" y="4551"/>
                </a:lnTo>
                <a:lnTo>
                  <a:pt x="61101" y="6844"/>
                </a:lnTo>
                <a:lnTo>
                  <a:pt x="67404" y="9325"/>
                </a:lnTo>
                <a:lnTo>
                  <a:pt x="73511" y="11932"/>
                </a:lnTo>
                <a:lnTo>
                  <a:pt x="85377" y="17368"/>
                </a:lnTo>
                <a:lnTo>
                  <a:pt x="108516" y="28619"/>
                </a:lnTo>
                <a:lnTo>
                  <a:pt x="125710" y="37161"/>
                </a:lnTo>
                <a:lnTo>
                  <a:pt x="131431" y="40966"/>
                </a:lnTo>
                <a:lnTo>
                  <a:pt x="137151" y="45408"/>
                </a:lnTo>
                <a:lnTo>
                  <a:pt x="142869" y="50275"/>
                </a:lnTo>
                <a:lnTo>
                  <a:pt x="148586" y="55424"/>
                </a:lnTo>
                <a:lnTo>
                  <a:pt x="160018" y="66226"/>
                </a:lnTo>
                <a:lnTo>
                  <a:pt x="177165" y="83017"/>
                </a:lnTo>
                <a:lnTo>
                  <a:pt x="180975" y="88682"/>
                </a:lnTo>
                <a:lnTo>
                  <a:pt x="183515" y="94364"/>
                </a:lnTo>
                <a:lnTo>
                  <a:pt x="187290" y="106709"/>
                </a:lnTo>
                <a:lnTo>
                  <a:pt x="192142" y="121722"/>
                </a:lnTo>
                <a:lnTo>
                  <a:pt x="193817" y="128773"/>
                </a:lnTo>
                <a:lnTo>
                  <a:pt x="194934" y="135379"/>
                </a:lnTo>
                <a:lnTo>
                  <a:pt x="195678" y="141687"/>
                </a:lnTo>
                <a:lnTo>
                  <a:pt x="196175" y="147798"/>
                </a:lnTo>
                <a:lnTo>
                  <a:pt x="196506" y="153777"/>
                </a:lnTo>
                <a:lnTo>
                  <a:pt x="196874" y="165501"/>
                </a:lnTo>
                <a:lnTo>
                  <a:pt x="197037" y="177061"/>
                </a:lnTo>
                <a:lnTo>
                  <a:pt x="196128" y="182811"/>
                </a:lnTo>
                <a:lnTo>
                  <a:pt x="194570" y="188549"/>
                </a:lnTo>
                <a:lnTo>
                  <a:pt x="192579" y="194279"/>
                </a:lnTo>
                <a:lnTo>
                  <a:pt x="190298" y="200004"/>
                </a:lnTo>
                <a:lnTo>
                  <a:pt x="187825" y="205726"/>
                </a:lnTo>
                <a:lnTo>
                  <a:pt x="185225" y="211446"/>
                </a:lnTo>
                <a:lnTo>
                  <a:pt x="181586" y="217164"/>
                </a:lnTo>
                <a:lnTo>
                  <a:pt x="177255" y="222881"/>
                </a:lnTo>
                <a:lnTo>
                  <a:pt x="172462" y="228597"/>
                </a:lnTo>
                <a:lnTo>
                  <a:pt x="168315" y="233361"/>
                </a:lnTo>
                <a:lnTo>
                  <a:pt x="161167" y="241193"/>
                </a:lnTo>
                <a:lnTo>
                  <a:pt x="154814" y="247850"/>
                </a:lnTo>
                <a:lnTo>
                  <a:pt x="125739" y="277164"/>
                </a:lnTo>
                <a:lnTo>
                  <a:pt x="122879" y="279074"/>
                </a:lnTo>
                <a:lnTo>
                  <a:pt x="117160" y="281195"/>
                </a:lnTo>
                <a:lnTo>
                  <a:pt x="113137" y="282390"/>
                </a:lnTo>
                <a:lnTo>
                  <a:pt x="107394" y="282744"/>
                </a:lnTo>
                <a:lnTo>
                  <a:pt x="102811" y="282863"/>
                </a:lnTo>
                <a:lnTo>
                  <a:pt x="94298" y="28289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85"/>
          <p:cNvSpPr/>
          <p:nvPr/>
        </p:nvSpPr>
        <p:spPr>
          <a:xfrm>
            <a:off x="4837747" y="4003357"/>
            <a:ext cx="60006" cy="137161"/>
          </a:xfrm>
          <a:custGeom>
            <a:avLst/>
            <a:gdLst/>
            <a:ahLst/>
            <a:cxnLst/>
            <a:rect l="0" t="0" r="0" b="0"/>
            <a:pathLst>
              <a:path w="60006" h="137161">
                <a:moveTo>
                  <a:pt x="51435" y="0"/>
                </a:moveTo>
                <a:lnTo>
                  <a:pt x="35586" y="0"/>
                </a:lnTo>
                <a:lnTo>
                  <a:pt x="35154" y="953"/>
                </a:lnTo>
                <a:lnTo>
                  <a:pt x="34674" y="4551"/>
                </a:lnTo>
                <a:lnTo>
                  <a:pt x="33594" y="6844"/>
                </a:lnTo>
                <a:lnTo>
                  <a:pt x="31921" y="9325"/>
                </a:lnTo>
                <a:lnTo>
                  <a:pt x="26943" y="15601"/>
                </a:lnTo>
                <a:lnTo>
                  <a:pt x="25582" y="17068"/>
                </a:lnTo>
                <a:lnTo>
                  <a:pt x="21530" y="21238"/>
                </a:lnTo>
                <a:lnTo>
                  <a:pt x="19116" y="22731"/>
                </a:lnTo>
                <a:lnTo>
                  <a:pt x="16554" y="23727"/>
                </a:lnTo>
                <a:lnTo>
                  <a:pt x="13894" y="24390"/>
                </a:lnTo>
                <a:lnTo>
                  <a:pt x="12120" y="25785"/>
                </a:lnTo>
                <a:lnTo>
                  <a:pt x="10938" y="27668"/>
                </a:lnTo>
                <a:lnTo>
                  <a:pt x="10149" y="29875"/>
                </a:lnTo>
                <a:lnTo>
                  <a:pt x="8671" y="31347"/>
                </a:lnTo>
                <a:lnTo>
                  <a:pt x="6733" y="32328"/>
                </a:lnTo>
                <a:lnTo>
                  <a:pt x="4489" y="32982"/>
                </a:lnTo>
                <a:lnTo>
                  <a:pt x="2992" y="34370"/>
                </a:lnTo>
                <a:lnTo>
                  <a:pt x="1995" y="36249"/>
                </a:lnTo>
                <a:lnTo>
                  <a:pt x="1330" y="38454"/>
                </a:lnTo>
                <a:lnTo>
                  <a:pt x="887" y="40875"/>
                </a:lnTo>
                <a:lnTo>
                  <a:pt x="591" y="43443"/>
                </a:lnTo>
                <a:lnTo>
                  <a:pt x="394" y="46107"/>
                </a:lnTo>
                <a:lnTo>
                  <a:pt x="263" y="48836"/>
                </a:lnTo>
                <a:lnTo>
                  <a:pt x="117" y="54407"/>
                </a:lnTo>
                <a:lnTo>
                  <a:pt x="0" y="101186"/>
                </a:lnTo>
                <a:lnTo>
                  <a:pt x="953" y="102700"/>
                </a:lnTo>
                <a:lnTo>
                  <a:pt x="2540" y="104662"/>
                </a:lnTo>
                <a:lnTo>
                  <a:pt x="7381" y="110103"/>
                </a:lnTo>
                <a:lnTo>
                  <a:pt x="12770" y="115597"/>
                </a:lnTo>
                <a:lnTo>
                  <a:pt x="14228" y="118022"/>
                </a:lnTo>
                <a:lnTo>
                  <a:pt x="15201" y="120592"/>
                </a:lnTo>
                <a:lnTo>
                  <a:pt x="15849" y="123257"/>
                </a:lnTo>
                <a:lnTo>
                  <a:pt x="17233" y="125034"/>
                </a:lnTo>
                <a:lnTo>
                  <a:pt x="19109" y="126218"/>
                </a:lnTo>
                <a:lnTo>
                  <a:pt x="21312" y="127008"/>
                </a:lnTo>
                <a:lnTo>
                  <a:pt x="22781" y="128487"/>
                </a:lnTo>
                <a:lnTo>
                  <a:pt x="23760" y="130426"/>
                </a:lnTo>
                <a:lnTo>
                  <a:pt x="25331" y="135830"/>
                </a:lnTo>
                <a:lnTo>
                  <a:pt x="26412" y="136273"/>
                </a:lnTo>
                <a:lnTo>
                  <a:pt x="28086" y="136569"/>
                </a:lnTo>
                <a:lnTo>
                  <a:pt x="34276" y="137159"/>
                </a:lnTo>
                <a:lnTo>
                  <a:pt x="34289" y="137160"/>
                </a:lnTo>
                <a:lnTo>
                  <a:pt x="34290" y="129779"/>
                </a:lnTo>
                <a:lnTo>
                  <a:pt x="33338" y="128429"/>
                </a:lnTo>
                <a:lnTo>
                  <a:pt x="31750" y="126577"/>
                </a:lnTo>
                <a:lnTo>
                  <a:pt x="26909" y="121311"/>
                </a:lnTo>
                <a:lnTo>
                  <a:pt x="21519" y="115849"/>
                </a:lnTo>
                <a:lnTo>
                  <a:pt x="20061" y="113427"/>
                </a:lnTo>
                <a:lnTo>
                  <a:pt x="19089" y="110861"/>
                </a:lnTo>
                <a:lnTo>
                  <a:pt x="18441" y="108197"/>
                </a:lnTo>
                <a:lnTo>
                  <a:pt x="17057" y="105469"/>
                </a:lnTo>
                <a:lnTo>
                  <a:pt x="15181" y="102698"/>
                </a:lnTo>
                <a:lnTo>
                  <a:pt x="12979" y="99897"/>
                </a:lnTo>
                <a:lnTo>
                  <a:pt x="11510" y="97079"/>
                </a:lnTo>
                <a:lnTo>
                  <a:pt x="10531" y="94247"/>
                </a:lnTo>
                <a:lnTo>
                  <a:pt x="9878" y="91406"/>
                </a:lnTo>
                <a:lnTo>
                  <a:pt x="8490" y="88560"/>
                </a:lnTo>
                <a:lnTo>
                  <a:pt x="6613" y="85710"/>
                </a:lnTo>
                <a:lnTo>
                  <a:pt x="4408" y="82857"/>
                </a:lnTo>
                <a:lnTo>
                  <a:pt x="2939" y="80003"/>
                </a:lnTo>
                <a:lnTo>
                  <a:pt x="1959" y="77148"/>
                </a:lnTo>
                <a:lnTo>
                  <a:pt x="387" y="70273"/>
                </a:lnTo>
                <a:lnTo>
                  <a:pt x="1211" y="67803"/>
                </a:lnTo>
                <a:lnTo>
                  <a:pt x="2712" y="64252"/>
                </a:lnTo>
                <a:lnTo>
                  <a:pt x="4665" y="59980"/>
                </a:lnTo>
                <a:lnTo>
                  <a:pt x="5968" y="56179"/>
                </a:lnTo>
                <a:lnTo>
                  <a:pt x="6836" y="52693"/>
                </a:lnTo>
                <a:lnTo>
                  <a:pt x="7415" y="49416"/>
                </a:lnTo>
                <a:lnTo>
                  <a:pt x="7801" y="46279"/>
                </a:lnTo>
                <a:lnTo>
                  <a:pt x="8058" y="43235"/>
                </a:lnTo>
                <a:lnTo>
                  <a:pt x="8230" y="40253"/>
                </a:lnTo>
                <a:lnTo>
                  <a:pt x="9297" y="38266"/>
                </a:lnTo>
                <a:lnTo>
                  <a:pt x="10960" y="36940"/>
                </a:lnTo>
                <a:lnTo>
                  <a:pt x="13022" y="36057"/>
                </a:lnTo>
                <a:lnTo>
                  <a:pt x="15349" y="34515"/>
                </a:lnTo>
                <a:lnTo>
                  <a:pt x="17852" y="32535"/>
                </a:lnTo>
                <a:lnTo>
                  <a:pt x="20474" y="30263"/>
                </a:lnTo>
                <a:lnTo>
                  <a:pt x="22222" y="27795"/>
                </a:lnTo>
                <a:lnTo>
                  <a:pt x="23387" y="25198"/>
                </a:lnTo>
                <a:lnTo>
                  <a:pt x="24164" y="22513"/>
                </a:lnTo>
                <a:lnTo>
                  <a:pt x="25634" y="20724"/>
                </a:lnTo>
                <a:lnTo>
                  <a:pt x="27567" y="19531"/>
                </a:lnTo>
                <a:lnTo>
                  <a:pt x="29808" y="18736"/>
                </a:lnTo>
                <a:lnTo>
                  <a:pt x="31302" y="17253"/>
                </a:lnTo>
                <a:lnTo>
                  <a:pt x="32298" y="15312"/>
                </a:lnTo>
                <a:lnTo>
                  <a:pt x="32962" y="13066"/>
                </a:lnTo>
                <a:lnTo>
                  <a:pt x="34357" y="11568"/>
                </a:lnTo>
                <a:lnTo>
                  <a:pt x="36240" y="10570"/>
                </a:lnTo>
                <a:lnTo>
                  <a:pt x="38447" y="9904"/>
                </a:lnTo>
                <a:lnTo>
                  <a:pt x="39919" y="8508"/>
                </a:lnTo>
                <a:lnTo>
                  <a:pt x="40900" y="6624"/>
                </a:lnTo>
                <a:lnTo>
                  <a:pt x="41554" y="4416"/>
                </a:lnTo>
                <a:lnTo>
                  <a:pt x="42943" y="2944"/>
                </a:lnTo>
                <a:lnTo>
                  <a:pt x="44822" y="1963"/>
                </a:lnTo>
                <a:lnTo>
                  <a:pt x="50129" y="388"/>
                </a:lnTo>
                <a:lnTo>
                  <a:pt x="51516" y="259"/>
                </a:lnTo>
                <a:lnTo>
                  <a:pt x="53394" y="173"/>
                </a:lnTo>
                <a:lnTo>
                  <a:pt x="59973" y="1"/>
                </a:lnTo>
                <a:lnTo>
                  <a:pt x="59997" y="0"/>
                </a:lnTo>
                <a:lnTo>
                  <a:pt x="60005" y="4551"/>
                </a:lnTo>
                <a:lnTo>
                  <a:pt x="59053" y="5892"/>
                </a:lnTo>
                <a:lnTo>
                  <a:pt x="57466" y="6785"/>
                </a:lnTo>
                <a:lnTo>
                  <a:pt x="55456" y="7381"/>
                </a:lnTo>
                <a:lnTo>
                  <a:pt x="53163" y="8731"/>
                </a:lnTo>
                <a:lnTo>
                  <a:pt x="50682" y="10583"/>
                </a:lnTo>
                <a:lnTo>
                  <a:pt x="48075" y="12770"/>
                </a:lnTo>
                <a:lnTo>
                  <a:pt x="45385" y="14229"/>
                </a:lnTo>
                <a:lnTo>
                  <a:pt x="42639" y="15201"/>
                </a:lnTo>
                <a:lnTo>
                  <a:pt x="39856" y="15849"/>
                </a:lnTo>
                <a:lnTo>
                  <a:pt x="38001" y="17234"/>
                </a:lnTo>
                <a:lnTo>
                  <a:pt x="36764" y="19109"/>
                </a:lnTo>
                <a:lnTo>
                  <a:pt x="35939" y="21312"/>
                </a:lnTo>
                <a:lnTo>
                  <a:pt x="34437" y="23733"/>
                </a:lnTo>
                <a:lnTo>
                  <a:pt x="32483" y="26300"/>
                </a:lnTo>
                <a:lnTo>
                  <a:pt x="27054" y="32712"/>
                </a:lnTo>
                <a:lnTo>
                  <a:pt x="23772" y="36128"/>
                </a:lnTo>
                <a:lnTo>
                  <a:pt x="13903" y="46083"/>
                </a:lnTo>
                <a:lnTo>
                  <a:pt x="12126" y="48820"/>
                </a:lnTo>
                <a:lnTo>
                  <a:pt x="10942" y="51597"/>
                </a:lnTo>
                <a:lnTo>
                  <a:pt x="10152" y="54400"/>
                </a:lnTo>
                <a:lnTo>
                  <a:pt x="8673" y="57222"/>
                </a:lnTo>
                <a:lnTo>
                  <a:pt x="6734" y="60055"/>
                </a:lnTo>
                <a:lnTo>
                  <a:pt x="1330" y="66896"/>
                </a:lnTo>
                <a:lnTo>
                  <a:pt x="591" y="70372"/>
                </a:lnTo>
                <a:lnTo>
                  <a:pt x="394" y="72632"/>
                </a:lnTo>
                <a:lnTo>
                  <a:pt x="263" y="75091"/>
                </a:lnTo>
                <a:lnTo>
                  <a:pt x="117" y="80364"/>
                </a:lnTo>
                <a:lnTo>
                  <a:pt x="10" y="92635"/>
                </a:lnTo>
                <a:lnTo>
                  <a:pt x="959" y="94142"/>
                </a:lnTo>
                <a:lnTo>
                  <a:pt x="2544" y="96099"/>
                </a:lnTo>
                <a:lnTo>
                  <a:pt x="4553" y="98356"/>
                </a:lnTo>
                <a:lnTo>
                  <a:pt x="5894" y="100813"/>
                </a:lnTo>
                <a:lnTo>
                  <a:pt x="6787" y="103404"/>
                </a:lnTo>
                <a:lnTo>
                  <a:pt x="8220" y="109855"/>
                </a:lnTo>
                <a:lnTo>
                  <a:pt x="9290" y="110384"/>
                </a:lnTo>
                <a:lnTo>
                  <a:pt x="10956" y="110737"/>
                </a:lnTo>
                <a:lnTo>
                  <a:pt x="13019" y="110972"/>
                </a:lnTo>
                <a:lnTo>
                  <a:pt x="15347" y="112082"/>
                </a:lnTo>
                <a:lnTo>
                  <a:pt x="17851" y="113773"/>
                </a:lnTo>
                <a:lnTo>
                  <a:pt x="25257" y="119650"/>
                </a:lnTo>
                <a:lnTo>
                  <a:pt x="25513" y="122393"/>
                </a:lnTo>
                <a:lnTo>
                  <a:pt x="25718" y="12858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86"/>
          <p:cNvSpPr/>
          <p:nvPr/>
        </p:nvSpPr>
        <p:spPr>
          <a:xfrm>
            <a:off x="5540692" y="4312330"/>
            <a:ext cx="265749" cy="85363"/>
          </a:xfrm>
          <a:custGeom>
            <a:avLst/>
            <a:gdLst/>
            <a:ahLst/>
            <a:cxnLst/>
            <a:rect l="0" t="0" r="0" b="0"/>
            <a:pathLst>
              <a:path w="265749" h="85363">
                <a:moveTo>
                  <a:pt x="0" y="76790"/>
                </a:moveTo>
                <a:lnTo>
                  <a:pt x="0" y="69409"/>
                </a:lnTo>
                <a:lnTo>
                  <a:pt x="953" y="69012"/>
                </a:lnTo>
                <a:lnTo>
                  <a:pt x="7381" y="68322"/>
                </a:lnTo>
                <a:lnTo>
                  <a:pt x="10583" y="65724"/>
                </a:lnTo>
                <a:lnTo>
                  <a:pt x="12770" y="63697"/>
                </a:lnTo>
                <a:lnTo>
                  <a:pt x="14229" y="61394"/>
                </a:lnTo>
                <a:lnTo>
                  <a:pt x="15201" y="58906"/>
                </a:lnTo>
                <a:lnTo>
                  <a:pt x="15849" y="56295"/>
                </a:lnTo>
                <a:lnTo>
                  <a:pt x="17233" y="54554"/>
                </a:lnTo>
                <a:lnTo>
                  <a:pt x="19109" y="53393"/>
                </a:lnTo>
                <a:lnTo>
                  <a:pt x="21312" y="52619"/>
                </a:lnTo>
                <a:lnTo>
                  <a:pt x="23733" y="51151"/>
                </a:lnTo>
                <a:lnTo>
                  <a:pt x="26299" y="49220"/>
                </a:lnTo>
                <a:lnTo>
                  <a:pt x="28963" y="46980"/>
                </a:lnTo>
                <a:lnTo>
                  <a:pt x="31691" y="45486"/>
                </a:lnTo>
                <a:lnTo>
                  <a:pt x="37262" y="43827"/>
                </a:lnTo>
                <a:lnTo>
                  <a:pt x="40082" y="42432"/>
                </a:lnTo>
                <a:lnTo>
                  <a:pt x="42914" y="40550"/>
                </a:lnTo>
                <a:lnTo>
                  <a:pt x="45754" y="38342"/>
                </a:lnTo>
                <a:lnTo>
                  <a:pt x="48600" y="35918"/>
                </a:lnTo>
                <a:lnTo>
                  <a:pt x="51450" y="33350"/>
                </a:lnTo>
                <a:lnTo>
                  <a:pt x="54303" y="30684"/>
                </a:lnTo>
                <a:lnTo>
                  <a:pt x="57157" y="28908"/>
                </a:lnTo>
                <a:lnTo>
                  <a:pt x="62868" y="26934"/>
                </a:lnTo>
                <a:lnTo>
                  <a:pt x="65725" y="25455"/>
                </a:lnTo>
                <a:lnTo>
                  <a:pt x="68581" y="23516"/>
                </a:lnTo>
                <a:lnTo>
                  <a:pt x="71438" y="21272"/>
                </a:lnTo>
                <a:lnTo>
                  <a:pt x="75248" y="19775"/>
                </a:lnTo>
                <a:lnTo>
                  <a:pt x="79693" y="18778"/>
                </a:lnTo>
                <a:lnTo>
                  <a:pt x="84561" y="18113"/>
                </a:lnTo>
                <a:lnTo>
                  <a:pt x="88759" y="16717"/>
                </a:lnTo>
                <a:lnTo>
                  <a:pt x="92510" y="14833"/>
                </a:lnTo>
                <a:lnTo>
                  <a:pt x="95963" y="12626"/>
                </a:lnTo>
                <a:lnTo>
                  <a:pt x="102341" y="10172"/>
                </a:lnTo>
                <a:lnTo>
                  <a:pt x="108350" y="9082"/>
                </a:lnTo>
                <a:lnTo>
                  <a:pt x="114196" y="8597"/>
                </a:lnTo>
                <a:lnTo>
                  <a:pt x="117088" y="7516"/>
                </a:lnTo>
                <a:lnTo>
                  <a:pt x="119969" y="5842"/>
                </a:lnTo>
                <a:lnTo>
                  <a:pt x="122841" y="3773"/>
                </a:lnTo>
                <a:lnTo>
                  <a:pt x="128574" y="1476"/>
                </a:lnTo>
                <a:lnTo>
                  <a:pt x="134296" y="454"/>
                </a:lnTo>
                <a:lnTo>
                  <a:pt x="140015" y="0"/>
                </a:lnTo>
                <a:lnTo>
                  <a:pt x="142873" y="831"/>
                </a:lnTo>
                <a:lnTo>
                  <a:pt x="145731" y="2338"/>
                </a:lnTo>
                <a:lnTo>
                  <a:pt x="148589" y="4295"/>
                </a:lnTo>
                <a:lnTo>
                  <a:pt x="154304" y="6470"/>
                </a:lnTo>
                <a:lnTo>
                  <a:pt x="160020" y="7436"/>
                </a:lnTo>
                <a:lnTo>
                  <a:pt x="165735" y="7866"/>
                </a:lnTo>
                <a:lnTo>
                  <a:pt x="171450" y="8057"/>
                </a:lnTo>
                <a:lnTo>
                  <a:pt x="174308" y="8108"/>
                </a:lnTo>
                <a:lnTo>
                  <a:pt x="177165" y="9094"/>
                </a:lnTo>
                <a:lnTo>
                  <a:pt x="180023" y="10704"/>
                </a:lnTo>
                <a:lnTo>
                  <a:pt x="182880" y="12730"/>
                </a:lnTo>
                <a:lnTo>
                  <a:pt x="188595" y="14981"/>
                </a:lnTo>
                <a:lnTo>
                  <a:pt x="194310" y="15982"/>
                </a:lnTo>
                <a:lnTo>
                  <a:pt x="200025" y="16427"/>
                </a:lnTo>
                <a:lnTo>
                  <a:pt x="202883" y="17497"/>
                </a:lnTo>
                <a:lnTo>
                  <a:pt x="205740" y="19164"/>
                </a:lnTo>
                <a:lnTo>
                  <a:pt x="208597" y="21227"/>
                </a:lnTo>
                <a:lnTo>
                  <a:pt x="210502" y="23556"/>
                </a:lnTo>
                <a:lnTo>
                  <a:pt x="211773" y="26061"/>
                </a:lnTo>
                <a:lnTo>
                  <a:pt x="212620" y="28683"/>
                </a:lnTo>
                <a:lnTo>
                  <a:pt x="214136" y="30431"/>
                </a:lnTo>
                <a:lnTo>
                  <a:pt x="216100" y="31596"/>
                </a:lnTo>
                <a:lnTo>
                  <a:pt x="218362" y="32373"/>
                </a:lnTo>
                <a:lnTo>
                  <a:pt x="220822" y="33844"/>
                </a:lnTo>
                <a:lnTo>
                  <a:pt x="223415" y="35777"/>
                </a:lnTo>
                <a:lnTo>
                  <a:pt x="229869" y="41172"/>
                </a:lnTo>
                <a:lnTo>
                  <a:pt x="231351" y="42567"/>
                </a:lnTo>
                <a:lnTo>
                  <a:pt x="235537" y="46657"/>
                </a:lnTo>
                <a:lnTo>
                  <a:pt x="237035" y="49081"/>
                </a:lnTo>
                <a:lnTo>
                  <a:pt x="238033" y="51650"/>
                </a:lnTo>
                <a:lnTo>
                  <a:pt x="238699" y="54315"/>
                </a:lnTo>
                <a:lnTo>
                  <a:pt x="240095" y="56091"/>
                </a:lnTo>
                <a:lnTo>
                  <a:pt x="241979" y="57276"/>
                </a:lnTo>
                <a:lnTo>
                  <a:pt x="244187" y="58066"/>
                </a:lnTo>
                <a:lnTo>
                  <a:pt x="245658" y="59545"/>
                </a:lnTo>
                <a:lnTo>
                  <a:pt x="246640" y="61483"/>
                </a:lnTo>
                <a:lnTo>
                  <a:pt x="248215" y="66887"/>
                </a:lnTo>
                <a:lnTo>
                  <a:pt x="248344" y="68283"/>
                </a:lnTo>
                <a:lnTo>
                  <a:pt x="248430" y="70166"/>
                </a:lnTo>
                <a:lnTo>
                  <a:pt x="248488" y="72374"/>
                </a:lnTo>
                <a:lnTo>
                  <a:pt x="249478" y="73846"/>
                </a:lnTo>
                <a:lnTo>
                  <a:pt x="251092" y="74827"/>
                </a:lnTo>
                <a:lnTo>
                  <a:pt x="255974" y="76402"/>
                </a:lnTo>
                <a:lnTo>
                  <a:pt x="257327" y="77484"/>
                </a:lnTo>
                <a:lnTo>
                  <a:pt x="259181" y="79157"/>
                </a:lnTo>
                <a:lnTo>
                  <a:pt x="265725" y="85341"/>
                </a:lnTo>
                <a:lnTo>
                  <a:pt x="265748" y="8536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87"/>
          <p:cNvSpPr/>
          <p:nvPr/>
        </p:nvSpPr>
        <p:spPr>
          <a:xfrm>
            <a:off x="5566409" y="3703320"/>
            <a:ext cx="222887" cy="77153"/>
          </a:xfrm>
          <a:custGeom>
            <a:avLst/>
            <a:gdLst/>
            <a:ahLst/>
            <a:cxnLst/>
            <a:rect l="0" t="0" r="0" b="0"/>
            <a:pathLst>
              <a:path w="222887" h="77153">
                <a:moveTo>
                  <a:pt x="0" y="8572"/>
                </a:moveTo>
                <a:lnTo>
                  <a:pt x="0" y="21591"/>
                </a:lnTo>
                <a:lnTo>
                  <a:pt x="953" y="23919"/>
                </a:lnTo>
                <a:lnTo>
                  <a:pt x="2541" y="26423"/>
                </a:lnTo>
                <a:lnTo>
                  <a:pt x="7382" y="32736"/>
                </a:lnTo>
                <a:lnTo>
                  <a:pt x="8731" y="34206"/>
                </a:lnTo>
                <a:lnTo>
                  <a:pt x="12771" y="38380"/>
                </a:lnTo>
                <a:lnTo>
                  <a:pt x="14229" y="40827"/>
                </a:lnTo>
                <a:lnTo>
                  <a:pt x="15201" y="43410"/>
                </a:lnTo>
                <a:lnTo>
                  <a:pt x="15849" y="46085"/>
                </a:lnTo>
                <a:lnTo>
                  <a:pt x="17234" y="47868"/>
                </a:lnTo>
                <a:lnTo>
                  <a:pt x="19110" y="49057"/>
                </a:lnTo>
                <a:lnTo>
                  <a:pt x="21313" y="49850"/>
                </a:lnTo>
                <a:lnTo>
                  <a:pt x="22781" y="51331"/>
                </a:lnTo>
                <a:lnTo>
                  <a:pt x="23760" y="53270"/>
                </a:lnTo>
                <a:lnTo>
                  <a:pt x="24412" y="55516"/>
                </a:lnTo>
                <a:lnTo>
                  <a:pt x="25800" y="57013"/>
                </a:lnTo>
                <a:lnTo>
                  <a:pt x="27678" y="58011"/>
                </a:lnTo>
                <a:lnTo>
                  <a:pt x="29882" y="58676"/>
                </a:lnTo>
                <a:lnTo>
                  <a:pt x="31352" y="60073"/>
                </a:lnTo>
                <a:lnTo>
                  <a:pt x="32332" y="61955"/>
                </a:lnTo>
                <a:lnTo>
                  <a:pt x="32984" y="64163"/>
                </a:lnTo>
                <a:lnTo>
                  <a:pt x="34372" y="65635"/>
                </a:lnTo>
                <a:lnTo>
                  <a:pt x="36250" y="66617"/>
                </a:lnTo>
                <a:lnTo>
                  <a:pt x="40876" y="67707"/>
                </a:lnTo>
                <a:lnTo>
                  <a:pt x="46108" y="68192"/>
                </a:lnTo>
                <a:lnTo>
                  <a:pt x="47883" y="69274"/>
                </a:lnTo>
                <a:lnTo>
                  <a:pt x="49068" y="70948"/>
                </a:lnTo>
                <a:lnTo>
                  <a:pt x="49857" y="73016"/>
                </a:lnTo>
                <a:lnTo>
                  <a:pt x="51336" y="74394"/>
                </a:lnTo>
                <a:lnTo>
                  <a:pt x="53274" y="75314"/>
                </a:lnTo>
                <a:lnTo>
                  <a:pt x="57967" y="76335"/>
                </a:lnTo>
                <a:lnTo>
                  <a:pt x="63228" y="76789"/>
                </a:lnTo>
                <a:lnTo>
                  <a:pt x="68742" y="76991"/>
                </a:lnTo>
                <a:lnTo>
                  <a:pt x="75492" y="77120"/>
                </a:lnTo>
                <a:lnTo>
                  <a:pt x="122851" y="77152"/>
                </a:lnTo>
                <a:lnTo>
                  <a:pt x="125716" y="76200"/>
                </a:lnTo>
                <a:lnTo>
                  <a:pt x="128579" y="74612"/>
                </a:lnTo>
                <a:lnTo>
                  <a:pt x="131439" y="72601"/>
                </a:lnTo>
                <a:lnTo>
                  <a:pt x="137158" y="70367"/>
                </a:lnTo>
                <a:lnTo>
                  <a:pt x="142874" y="69374"/>
                </a:lnTo>
                <a:lnTo>
                  <a:pt x="148590" y="68933"/>
                </a:lnTo>
                <a:lnTo>
                  <a:pt x="151448" y="67862"/>
                </a:lnTo>
                <a:lnTo>
                  <a:pt x="154306" y="66197"/>
                </a:lnTo>
                <a:lnTo>
                  <a:pt x="157163" y="64134"/>
                </a:lnTo>
                <a:lnTo>
                  <a:pt x="160021" y="61805"/>
                </a:lnTo>
                <a:lnTo>
                  <a:pt x="162878" y="59301"/>
                </a:lnTo>
                <a:lnTo>
                  <a:pt x="165735" y="56679"/>
                </a:lnTo>
                <a:lnTo>
                  <a:pt x="168593" y="54931"/>
                </a:lnTo>
                <a:lnTo>
                  <a:pt x="174308" y="52989"/>
                </a:lnTo>
                <a:lnTo>
                  <a:pt x="177166" y="51518"/>
                </a:lnTo>
                <a:lnTo>
                  <a:pt x="180023" y="49585"/>
                </a:lnTo>
                <a:lnTo>
                  <a:pt x="182880" y="47344"/>
                </a:lnTo>
                <a:lnTo>
                  <a:pt x="185738" y="45850"/>
                </a:lnTo>
                <a:lnTo>
                  <a:pt x="191453" y="44190"/>
                </a:lnTo>
                <a:lnTo>
                  <a:pt x="194311" y="42795"/>
                </a:lnTo>
                <a:lnTo>
                  <a:pt x="197168" y="40912"/>
                </a:lnTo>
                <a:lnTo>
                  <a:pt x="200025" y="38705"/>
                </a:lnTo>
                <a:lnTo>
                  <a:pt x="201930" y="36281"/>
                </a:lnTo>
                <a:lnTo>
                  <a:pt x="203201" y="33712"/>
                </a:lnTo>
                <a:lnTo>
                  <a:pt x="204047" y="31047"/>
                </a:lnTo>
                <a:lnTo>
                  <a:pt x="205564" y="29270"/>
                </a:lnTo>
                <a:lnTo>
                  <a:pt x="207528" y="28086"/>
                </a:lnTo>
                <a:lnTo>
                  <a:pt x="209790" y="27296"/>
                </a:lnTo>
                <a:lnTo>
                  <a:pt x="211298" y="25817"/>
                </a:lnTo>
                <a:lnTo>
                  <a:pt x="212303" y="23879"/>
                </a:lnTo>
                <a:lnTo>
                  <a:pt x="213916" y="18475"/>
                </a:lnTo>
                <a:lnTo>
                  <a:pt x="215000" y="17079"/>
                </a:lnTo>
                <a:lnTo>
                  <a:pt x="216676" y="15196"/>
                </a:lnTo>
                <a:lnTo>
                  <a:pt x="222522" y="8960"/>
                </a:lnTo>
                <a:lnTo>
                  <a:pt x="222643" y="7878"/>
                </a:lnTo>
                <a:lnTo>
                  <a:pt x="222724" y="6205"/>
                </a:lnTo>
                <a:lnTo>
                  <a:pt x="222884" y="47"/>
                </a:lnTo>
                <a:lnTo>
                  <a:pt x="222886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88"/>
          <p:cNvSpPr/>
          <p:nvPr/>
        </p:nvSpPr>
        <p:spPr>
          <a:xfrm>
            <a:off x="5755004" y="3557587"/>
            <a:ext cx="1020013" cy="197166"/>
          </a:xfrm>
          <a:custGeom>
            <a:avLst/>
            <a:gdLst/>
            <a:ahLst/>
            <a:cxnLst/>
            <a:rect l="0" t="0" r="0" b="0"/>
            <a:pathLst>
              <a:path w="1020013" h="197166">
                <a:moveTo>
                  <a:pt x="0" y="180023"/>
                </a:moveTo>
                <a:lnTo>
                  <a:pt x="7382" y="187403"/>
                </a:lnTo>
                <a:lnTo>
                  <a:pt x="10584" y="188066"/>
                </a:lnTo>
                <a:lnTo>
                  <a:pt x="16761" y="188564"/>
                </a:lnTo>
                <a:lnTo>
                  <a:pt x="21583" y="193137"/>
                </a:lnTo>
                <a:lnTo>
                  <a:pt x="23914" y="194480"/>
                </a:lnTo>
                <a:lnTo>
                  <a:pt x="32736" y="196814"/>
                </a:lnTo>
                <a:lnTo>
                  <a:pt x="62898" y="197165"/>
                </a:lnTo>
                <a:lnTo>
                  <a:pt x="65744" y="196214"/>
                </a:lnTo>
                <a:lnTo>
                  <a:pt x="74302" y="191276"/>
                </a:lnTo>
                <a:lnTo>
                  <a:pt x="80013" y="189786"/>
                </a:lnTo>
                <a:lnTo>
                  <a:pt x="108744" y="188665"/>
                </a:lnTo>
                <a:lnTo>
                  <a:pt x="118499" y="188626"/>
                </a:lnTo>
                <a:lnTo>
                  <a:pt x="122814" y="187663"/>
                </a:lnTo>
                <a:lnTo>
                  <a:pt x="136584" y="181814"/>
                </a:lnTo>
                <a:lnTo>
                  <a:pt x="143572" y="179867"/>
                </a:lnTo>
                <a:lnTo>
                  <a:pt x="158216" y="174367"/>
                </a:lnTo>
                <a:lnTo>
                  <a:pt x="173668" y="171362"/>
                </a:lnTo>
                <a:lnTo>
                  <a:pt x="184702" y="165815"/>
                </a:lnTo>
                <a:lnTo>
                  <a:pt x="190992" y="164183"/>
                </a:lnTo>
                <a:lnTo>
                  <a:pt x="209636" y="162183"/>
                </a:lnTo>
                <a:lnTo>
                  <a:pt x="229123" y="156144"/>
                </a:lnTo>
                <a:lnTo>
                  <a:pt x="237088" y="154170"/>
                </a:lnTo>
                <a:lnTo>
                  <a:pt x="246978" y="150118"/>
                </a:lnTo>
                <a:lnTo>
                  <a:pt x="257723" y="145141"/>
                </a:lnTo>
                <a:lnTo>
                  <a:pt x="268849" y="140707"/>
                </a:lnTo>
                <a:lnTo>
                  <a:pt x="291514" y="135321"/>
                </a:lnTo>
                <a:lnTo>
                  <a:pt x="302917" y="131580"/>
                </a:lnTo>
                <a:lnTo>
                  <a:pt x="325760" y="126639"/>
                </a:lnTo>
                <a:lnTo>
                  <a:pt x="337188" y="122007"/>
                </a:lnTo>
                <a:lnTo>
                  <a:pt x="348617" y="116773"/>
                </a:lnTo>
                <a:lnTo>
                  <a:pt x="362586" y="113811"/>
                </a:lnTo>
                <a:lnTo>
                  <a:pt x="377367" y="111543"/>
                </a:lnTo>
                <a:lnTo>
                  <a:pt x="390286" y="107360"/>
                </a:lnTo>
                <a:lnTo>
                  <a:pt x="402379" y="102326"/>
                </a:lnTo>
                <a:lnTo>
                  <a:pt x="414102" y="96913"/>
                </a:lnTo>
                <a:lnTo>
                  <a:pt x="425664" y="91332"/>
                </a:lnTo>
                <a:lnTo>
                  <a:pt x="437151" y="88217"/>
                </a:lnTo>
                <a:lnTo>
                  <a:pt x="448608" y="85880"/>
                </a:lnTo>
                <a:lnTo>
                  <a:pt x="460049" y="81667"/>
                </a:lnTo>
                <a:lnTo>
                  <a:pt x="474024" y="76619"/>
                </a:lnTo>
                <a:lnTo>
                  <a:pt x="488808" y="72153"/>
                </a:lnTo>
                <a:lnTo>
                  <a:pt x="516361" y="66746"/>
                </a:lnTo>
                <a:lnTo>
                  <a:pt x="538124" y="62004"/>
                </a:lnTo>
                <a:lnTo>
                  <a:pt x="559177" y="58059"/>
                </a:lnTo>
                <a:lnTo>
                  <a:pt x="574279" y="53427"/>
                </a:lnTo>
                <a:lnTo>
                  <a:pt x="587340" y="48193"/>
                </a:lnTo>
                <a:lnTo>
                  <a:pt x="618092" y="42963"/>
                </a:lnTo>
                <a:lnTo>
                  <a:pt x="643196" y="37283"/>
                </a:lnTo>
                <a:lnTo>
                  <a:pt x="674739" y="32341"/>
                </a:lnTo>
                <a:lnTo>
                  <a:pt x="688505" y="28661"/>
                </a:lnTo>
                <a:lnTo>
                  <a:pt x="712319" y="25638"/>
                </a:lnTo>
                <a:lnTo>
                  <a:pt x="737473" y="20084"/>
                </a:lnTo>
                <a:lnTo>
                  <a:pt x="762071" y="17063"/>
                </a:lnTo>
                <a:lnTo>
                  <a:pt x="782800" y="11512"/>
                </a:lnTo>
                <a:lnTo>
                  <a:pt x="806616" y="9444"/>
                </a:lnTo>
                <a:lnTo>
                  <a:pt x="837724" y="8745"/>
                </a:lnTo>
                <a:lnTo>
                  <a:pt x="1020012" y="8573"/>
                </a:lnTo>
                <a:lnTo>
                  <a:pt x="1014214" y="2681"/>
                </a:lnTo>
                <a:lnTo>
                  <a:pt x="1011906" y="353"/>
                </a:lnTo>
                <a:lnTo>
                  <a:pt x="100298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89"/>
          <p:cNvSpPr/>
          <p:nvPr/>
        </p:nvSpPr>
        <p:spPr>
          <a:xfrm>
            <a:off x="6878002" y="3437572"/>
            <a:ext cx="51436" cy="137161"/>
          </a:xfrm>
          <a:custGeom>
            <a:avLst/>
            <a:gdLst/>
            <a:ahLst/>
            <a:cxnLst/>
            <a:rect l="0" t="0" r="0" b="0"/>
            <a:pathLst>
              <a:path w="51436" h="137161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8219" y="7381"/>
                </a:lnTo>
                <a:lnTo>
                  <a:pt x="9290" y="9683"/>
                </a:lnTo>
                <a:lnTo>
                  <a:pt x="13019" y="17321"/>
                </a:lnTo>
                <a:lnTo>
                  <a:pt x="14395" y="21072"/>
                </a:lnTo>
                <a:lnTo>
                  <a:pt x="15311" y="24526"/>
                </a:lnTo>
                <a:lnTo>
                  <a:pt x="15922" y="27781"/>
                </a:lnTo>
                <a:lnTo>
                  <a:pt x="17283" y="30903"/>
                </a:lnTo>
                <a:lnTo>
                  <a:pt x="19142" y="33937"/>
                </a:lnTo>
                <a:lnTo>
                  <a:pt x="21334" y="36912"/>
                </a:lnTo>
                <a:lnTo>
                  <a:pt x="22796" y="40801"/>
                </a:lnTo>
                <a:lnTo>
                  <a:pt x="23769" y="45298"/>
                </a:lnTo>
                <a:lnTo>
                  <a:pt x="24419" y="50201"/>
                </a:lnTo>
                <a:lnTo>
                  <a:pt x="24852" y="55375"/>
                </a:lnTo>
                <a:lnTo>
                  <a:pt x="25140" y="60729"/>
                </a:lnTo>
                <a:lnTo>
                  <a:pt x="25333" y="66204"/>
                </a:lnTo>
                <a:lnTo>
                  <a:pt x="26414" y="70806"/>
                </a:lnTo>
                <a:lnTo>
                  <a:pt x="28087" y="74826"/>
                </a:lnTo>
                <a:lnTo>
                  <a:pt x="30154" y="78459"/>
                </a:lnTo>
                <a:lnTo>
                  <a:pt x="31533" y="82786"/>
                </a:lnTo>
                <a:lnTo>
                  <a:pt x="32452" y="87576"/>
                </a:lnTo>
                <a:lnTo>
                  <a:pt x="33065" y="92674"/>
                </a:lnTo>
                <a:lnTo>
                  <a:pt x="33473" y="97025"/>
                </a:lnTo>
                <a:lnTo>
                  <a:pt x="33745" y="100879"/>
                </a:lnTo>
                <a:lnTo>
                  <a:pt x="33928" y="104400"/>
                </a:lnTo>
                <a:lnTo>
                  <a:pt x="34129" y="110853"/>
                </a:lnTo>
                <a:lnTo>
                  <a:pt x="34269" y="125652"/>
                </a:lnTo>
                <a:lnTo>
                  <a:pt x="34287" y="135456"/>
                </a:lnTo>
                <a:lnTo>
                  <a:pt x="35241" y="136024"/>
                </a:lnTo>
                <a:lnTo>
                  <a:pt x="36829" y="136403"/>
                </a:lnTo>
                <a:lnTo>
                  <a:pt x="42842" y="137157"/>
                </a:lnTo>
                <a:lnTo>
                  <a:pt x="42853" y="137159"/>
                </a:lnTo>
                <a:lnTo>
                  <a:pt x="51435" y="13716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90"/>
          <p:cNvSpPr/>
          <p:nvPr/>
        </p:nvSpPr>
        <p:spPr>
          <a:xfrm>
            <a:off x="6989455" y="3420427"/>
            <a:ext cx="110931" cy="162844"/>
          </a:xfrm>
          <a:custGeom>
            <a:avLst/>
            <a:gdLst/>
            <a:ahLst/>
            <a:cxnLst/>
            <a:rect l="0" t="0" r="0" b="0"/>
            <a:pathLst>
              <a:path w="110931" h="162844">
                <a:moveTo>
                  <a:pt x="51425" y="0"/>
                </a:moveTo>
                <a:lnTo>
                  <a:pt x="43206" y="0"/>
                </a:lnTo>
                <a:lnTo>
                  <a:pt x="40469" y="2540"/>
                </a:lnTo>
                <a:lnTo>
                  <a:pt x="38405" y="4551"/>
                </a:lnTo>
                <a:lnTo>
                  <a:pt x="36078" y="5892"/>
                </a:lnTo>
                <a:lnTo>
                  <a:pt x="33574" y="6785"/>
                </a:lnTo>
                <a:lnTo>
                  <a:pt x="30952" y="7381"/>
                </a:lnTo>
                <a:lnTo>
                  <a:pt x="29203" y="8731"/>
                </a:lnTo>
                <a:lnTo>
                  <a:pt x="28038" y="10583"/>
                </a:lnTo>
                <a:lnTo>
                  <a:pt x="27261" y="12770"/>
                </a:lnTo>
                <a:lnTo>
                  <a:pt x="25791" y="14229"/>
                </a:lnTo>
                <a:lnTo>
                  <a:pt x="23858" y="15201"/>
                </a:lnTo>
                <a:lnTo>
                  <a:pt x="21617" y="15849"/>
                </a:lnTo>
                <a:lnTo>
                  <a:pt x="19170" y="17234"/>
                </a:lnTo>
                <a:lnTo>
                  <a:pt x="16587" y="19109"/>
                </a:lnTo>
                <a:lnTo>
                  <a:pt x="13912" y="21312"/>
                </a:lnTo>
                <a:lnTo>
                  <a:pt x="12129" y="23733"/>
                </a:lnTo>
                <a:lnTo>
                  <a:pt x="10940" y="26299"/>
                </a:lnTo>
                <a:lnTo>
                  <a:pt x="10147" y="28963"/>
                </a:lnTo>
                <a:lnTo>
                  <a:pt x="8666" y="31691"/>
                </a:lnTo>
                <a:lnTo>
                  <a:pt x="6727" y="34462"/>
                </a:lnTo>
                <a:lnTo>
                  <a:pt x="4481" y="37263"/>
                </a:lnTo>
                <a:lnTo>
                  <a:pt x="2984" y="40082"/>
                </a:lnTo>
                <a:lnTo>
                  <a:pt x="1986" y="42913"/>
                </a:lnTo>
                <a:lnTo>
                  <a:pt x="1321" y="45754"/>
                </a:lnTo>
                <a:lnTo>
                  <a:pt x="877" y="48600"/>
                </a:lnTo>
                <a:lnTo>
                  <a:pt x="581" y="51450"/>
                </a:lnTo>
                <a:lnTo>
                  <a:pt x="384" y="54303"/>
                </a:lnTo>
                <a:lnTo>
                  <a:pt x="253" y="57157"/>
                </a:lnTo>
                <a:lnTo>
                  <a:pt x="24" y="66888"/>
                </a:lnTo>
                <a:lnTo>
                  <a:pt x="0" y="72629"/>
                </a:lnTo>
                <a:lnTo>
                  <a:pt x="949" y="74137"/>
                </a:lnTo>
                <a:lnTo>
                  <a:pt x="2535" y="75142"/>
                </a:lnTo>
                <a:lnTo>
                  <a:pt x="4544" y="75812"/>
                </a:lnTo>
                <a:lnTo>
                  <a:pt x="6836" y="76259"/>
                </a:lnTo>
                <a:lnTo>
                  <a:pt x="9316" y="76557"/>
                </a:lnTo>
                <a:lnTo>
                  <a:pt x="11923" y="76756"/>
                </a:lnTo>
                <a:lnTo>
                  <a:pt x="14612" y="76888"/>
                </a:lnTo>
                <a:lnTo>
                  <a:pt x="20141" y="77035"/>
                </a:lnTo>
                <a:lnTo>
                  <a:pt x="37150" y="77142"/>
                </a:lnTo>
                <a:lnTo>
                  <a:pt x="40956" y="78098"/>
                </a:lnTo>
                <a:lnTo>
                  <a:pt x="45398" y="79688"/>
                </a:lnTo>
                <a:lnTo>
                  <a:pt x="50264" y="81701"/>
                </a:lnTo>
                <a:lnTo>
                  <a:pt x="54461" y="83042"/>
                </a:lnTo>
                <a:lnTo>
                  <a:pt x="58211" y="83937"/>
                </a:lnTo>
                <a:lnTo>
                  <a:pt x="61664" y="84533"/>
                </a:lnTo>
                <a:lnTo>
                  <a:pt x="64919" y="85883"/>
                </a:lnTo>
                <a:lnTo>
                  <a:pt x="68041" y="87735"/>
                </a:lnTo>
                <a:lnTo>
                  <a:pt x="71074" y="89923"/>
                </a:lnTo>
                <a:lnTo>
                  <a:pt x="74049" y="91381"/>
                </a:lnTo>
                <a:lnTo>
                  <a:pt x="76985" y="92353"/>
                </a:lnTo>
                <a:lnTo>
                  <a:pt x="79894" y="93001"/>
                </a:lnTo>
                <a:lnTo>
                  <a:pt x="82787" y="94386"/>
                </a:lnTo>
                <a:lnTo>
                  <a:pt x="85668" y="96261"/>
                </a:lnTo>
                <a:lnTo>
                  <a:pt x="88541" y="98464"/>
                </a:lnTo>
                <a:lnTo>
                  <a:pt x="91408" y="100885"/>
                </a:lnTo>
                <a:lnTo>
                  <a:pt x="94273" y="103452"/>
                </a:lnTo>
                <a:lnTo>
                  <a:pt x="99996" y="108844"/>
                </a:lnTo>
                <a:lnTo>
                  <a:pt x="105715" y="114415"/>
                </a:lnTo>
                <a:lnTo>
                  <a:pt x="107621" y="117234"/>
                </a:lnTo>
                <a:lnTo>
                  <a:pt x="108891" y="120066"/>
                </a:lnTo>
                <a:lnTo>
                  <a:pt x="109738" y="122907"/>
                </a:lnTo>
                <a:lnTo>
                  <a:pt x="110303" y="125753"/>
                </a:lnTo>
                <a:lnTo>
                  <a:pt x="110679" y="128603"/>
                </a:lnTo>
                <a:lnTo>
                  <a:pt x="110930" y="131455"/>
                </a:lnTo>
                <a:lnTo>
                  <a:pt x="110145" y="134309"/>
                </a:lnTo>
                <a:lnTo>
                  <a:pt x="108669" y="137165"/>
                </a:lnTo>
                <a:lnTo>
                  <a:pt x="106733" y="140021"/>
                </a:lnTo>
                <a:lnTo>
                  <a:pt x="105442" y="142877"/>
                </a:lnTo>
                <a:lnTo>
                  <a:pt x="104581" y="145734"/>
                </a:lnTo>
                <a:lnTo>
                  <a:pt x="104008" y="148591"/>
                </a:lnTo>
                <a:lnTo>
                  <a:pt x="102672" y="150496"/>
                </a:lnTo>
                <a:lnTo>
                  <a:pt x="100830" y="151766"/>
                </a:lnTo>
                <a:lnTo>
                  <a:pt x="98649" y="152612"/>
                </a:lnTo>
                <a:lnTo>
                  <a:pt x="96242" y="154129"/>
                </a:lnTo>
                <a:lnTo>
                  <a:pt x="93686" y="156093"/>
                </a:lnTo>
                <a:lnTo>
                  <a:pt x="91029" y="158354"/>
                </a:lnTo>
                <a:lnTo>
                  <a:pt x="87353" y="159862"/>
                </a:lnTo>
                <a:lnTo>
                  <a:pt x="82997" y="160867"/>
                </a:lnTo>
                <a:lnTo>
                  <a:pt x="78188" y="161537"/>
                </a:lnTo>
                <a:lnTo>
                  <a:pt x="74029" y="161984"/>
                </a:lnTo>
                <a:lnTo>
                  <a:pt x="70304" y="162282"/>
                </a:lnTo>
                <a:lnTo>
                  <a:pt x="66869" y="162481"/>
                </a:lnTo>
                <a:lnTo>
                  <a:pt x="60511" y="162701"/>
                </a:lnTo>
                <a:lnTo>
                  <a:pt x="49037" y="162825"/>
                </a:lnTo>
                <a:lnTo>
                  <a:pt x="44118" y="162843"/>
                </a:lnTo>
                <a:lnTo>
                  <a:pt x="39886" y="161902"/>
                </a:lnTo>
                <a:lnTo>
                  <a:pt x="36113" y="160322"/>
                </a:lnTo>
                <a:lnTo>
                  <a:pt x="32644" y="158316"/>
                </a:lnTo>
                <a:lnTo>
                  <a:pt x="29379" y="156027"/>
                </a:lnTo>
                <a:lnTo>
                  <a:pt x="26250" y="153548"/>
                </a:lnTo>
                <a:lnTo>
                  <a:pt x="23212" y="150943"/>
                </a:lnTo>
                <a:lnTo>
                  <a:pt x="21186" y="148254"/>
                </a:lnTo>
                <a:lnTo>
                  <a:pt x="19835" y="145508"/>
                </a:lnTo>
                <a:lnTo>
                  <a:pt x="18935" y="142726"/>
                </a:lnTo>
                <a:lnTo>
                  <a:pt x="17383" y="139918"/>
                </a:lnTo>
                <a:lnTo>
                  <a:pt x="15394" y="137094"/>
                </a:lnTo>
                <a:lnTo>
                  <a:pt x="13117" y="134258"/>
                </a:lnTo>
                <a:lnTo>
                  <a:pt x="11599" y="131416"/>
                </a:lnTo>
                <a:lnTo>
                  <a:pt x="10587" y="128568"/>
                </a:lnTo>
                <a:lnTo>
                  <a:pt x="9912" y="125717"/>
                </a:lnTo>
                <a:lnTo>
                  <a:pt x="9462" y="121911"/>
                </a:lnTo>
                <a:lnTo>
                  <a:pt x="9162" y="117469"/>
                </a:lnTo>
                <a:lnTo>
                  <a:pt x="8962" y="112603"/>
                </a:lnTo>
                <a:lnTo>
                  <a:pt x="9781" y="107454"/>
                </a:lnTo>
                <a:lnTo>
                  <a:pt x="11280" y="102116"/>
                </a:lnTo>
                <a:lnTo>
                  <a:pt x="13232" y="96652"/>
                </a:lnTo>
                <a:lnTo>
                  <a:pt x="15485" y="92057"/>
                </a:lnTo>
                <a:lnTo>
                  <a:pt x="17940" y="88042"/>
                </a:lnTo>
                <a:lnTo>
                  <a:pt x="20529" y="84412"/>
                </a:lnTo>
                <a:lnTo>
                  <a:pt x="23208" y="81040"/>
                </a:lnTo>
                <a:lnTo>
                  <a:pt x="25946" y="77839"/>
                </a:lnTo>
                <a:lnTo>
                  <a:pt x="28724" y="74753"/>
                </a:lnTo>
                <a:lnTo>
                  <a:pt x="31528" y="70790"/>
                </a:lnTo>
                <a:lnTo>
                  <a:pt x="34351" y="66244"/>
                </a:lnTo>
                <a:lnTo>
                  <a:pt x="37185" y="61307"/>
                </a:lnTo>
                <a:lnTo>
                  <a:pt x="40026" y="57064"/>
                </a:lnTo>
                <a:lnTo>
                  <a:pt x="42873" y="53283"/>
                </a:lnTo>
                <a:lnTo>
                  <a:pt x="45724" y="49810"/>
                </a:lnTo>
                <a:lnTo>
                  <a:pt x="49529" y="46542"/>
                </a:lnTo>
                <a:lnTo>
                  <a:pt x="53971" y="43410"/>
                </a:lnTo>
                <a:lnTo>
                  <a:pt x="58838" y="40370"/>
                </a:lnTo>
                <a:lnTo>
                  <a:pt x="63034" y="38344"/>
                </a:lnTo>
                <a:lnTo>
                  <a:pt x="66784" y="36992"/>
                </a:lnTo>
                <a:lnTo>
                  <a:pt x="70237" y="36091"/>
                </a:lnTo>
                <a:lnTo>
                  <a:pt x="74444" y="34539"/>
                </a:lnTo>
                <a:lnTo>
                  <a:pt x="79153" y="32551"/>
                </a:lnTo>
                <a:lnTo>
                  <a:pt x="94287" y="2571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91"/>
          <p:cNvSpPr/>
          <p:nvPr/>
        </p:nvSpPr>
        <p:spPr>
          <a:xfrm>
            <a:off x="7155979" y="3411854"/>
            <a:ext cx="141566" cy="170142"/>
          </a:xfrm>
          <a:custGeom>
            <a:avLst/>
            <a:gdLst/>
            <a:ahLst/>
            <a:cxnLst/>
            <a:rect l="0" t="0" r="0" b="0"/>
            <a:pathLst>
              <a:path w="141566" h="170142">
                <a:moveTo>
                  <a:pt x="56351" y="0"/>
                </a:moveTo>
                <a:lnTo>
                  <a:pt x="51799" y="4552"/>
                </a:lnTo>
                <a:lnTo>
                  <a:pt x="49507" y="5892"/>
                </a:lnTo>
                <a:lnTo>
                  <a:pt x="47026" y="6786"/>
                </a:lnTo>
                <a:lnTo>
                  <a:pt x="44419" y="7381"/>
                </a:lnTo>
                <a:lnTo>
                  <a:pt x="41728" y="8731"/>
                </a:lnTo>
                <a:lnTo>
                  <a:pt x="38983" y="10583"/>
                </a:lnTo>
                <a:lnTo>
                  <a:pt x="36199" y="12771"/>
                </a:lnTo>
                <a:lnTo>
                  <a:pt x="33392" y="15182"/>
                </a:lnTo>
                <a:lnTo>
                  <a:pt x="30567" y="17741"/>
                </a:lnTo>
                <a:lnTo>
                  <a:pt x="27732" y="20400"/>
                </a:lnTo>
                <a:lnTo>
                  <a:pt x="24888" y="24078"/>
                </a:lnTo>
                <a:lnTo>
                  <a:pt x="22041" y="28435"/>
                </a:lnTo>
                <a:lnTo>
                  <a:pt x="19190" y="33244"/>
                </a:lnTo>
                <a:lnTo>
                  <a:pt x="17289" y="37403"/>
                </a:lnTo>
                <a:lnTo>
                  <a:pt x="16022" y="41128"/>
                </a:lnTo>
                <a:lnTo>
                  <a:pt x="15178" y="44564"/>
                </a:lnTo>
                <a:lnTo>
                  <a:pt x="13662" y="47807"/>
                </a:lnTo>
                <a:lnTo>
                  <a:pt x="11699" y="50921"/>
                </a:lnTo>
                <a:lnTo>
                  <a:pt x="9438" y="53951"/>
                </a:lnTo>
                <a:lnTo>
                  <a:pt x="7931" y="57875"/>
                </a:lnTo>
                <a:lnTo>
                  <a:pt x="6926" y="62396"/>
                </a:lnTo>
                <a:lnTo>
                  <a:pt x="6255" y="67315"/>
                </a:lnTo>
                <a:lnTo>
                  <a:pt x="5809" y="71547"/>
                </a:lnTo>
                <a:lnTo>
                  <a:pt x="5511" y="75321"/>
                </a:lnTo>
                <a:lnTo>
                  <a:pt x="5313" y="78789"/>
                </a:lnTo>
                <a:lnTo>
                  <a:pt x="5092" y="87723"/>
                </a:lnTo>
                <a:lnTo>
                  <a:pt x="5033" y="92772"/>
                </a:lnTo>
                <a:lnTo>
                  <a:pt x="4042" y="97091"/>
                </a:lnTo>
                <a:lnTo>
                  <a:pt x="2428" y="100922"/>
                </a:lnTo>
                <a:lnTo>
                  <a:pt x="400" y="104429"/>
                </a:lnTo>
                <a:lnTo>
                  <a:pt x="0" y="108672"/>
                </a:lnTo>
                <a:lnTo>
                  <a:pt x="686" y="113406"/>
                </a:lnTo>
                <a:lnTo>
                  <a:pt x="2096" y="118466"/>
                </a:lnTo>
                <a:lnTo>
                  <a:pt x="3035" y="122793"/>
                </a:lnTo>
                <a:lnTo>
                  <a:pt x="3663" y="126630"/>
                </a:lnTo>
                <a:lnTo>
                  <a:pt x="4080" y="130140"/>
                </a:lnTo>
                <a:lnTo>
                  <a:pt x="4359" y="133433"/>
                </a:lnTo>
                <a:lnTo>
                  <a:pt x="4545" y="136580"/>
                </a:lnTo>
                <a:lnTo>
                  <a:pt x="4668" y="139631"/>
                </a:lnTo>
                <a:lnTo>
                  <a:pt x="5703" y="142618"/>
                </a:lnTo>
                <a:lnTo>
                  <a:pt x="7346" y="145561"/>
                </a:lnTo>
                <a:lnTo>
                  <a:pt x="9393" y="148476"/>
                </a:lnTo>
                <a:lnTo>
                  <a:pt x="11711" y="150419"/>
                </a:lnTo>
                <a:lnTo>
                  <a:pt x="14208" y="151715"/>
                </a:lnTo>
                <a:lnTo>
                  <a:pt x="16825" y="152578"/>
                </a:lnTo>
                <a:lnTo>
                  <a:pt x="18571" y="154107"/>
                </a:lnTo>
                <a:lnTo>
                  <a:pt x="19734" y="156078"/>
                </a:lnTo>
                <a:lnTo>
                  <a:pt x="20510" y="158345"/>
                </a:lnTo>
                <a:lnTo>
                  <a:pt x="21979" y="159856"/>
                </a:lnTo>
                <a:lnTo>
                  <a:pt x="23911" y="160863"/>
                </a:lnTo>
                <a:lnTo>
                  <a:pt x="26152" y="161535"/>
                </a:lnTo>
                <a:lnTo>
                  <a:pt x="27646" y="162935"/>
                </a:lnTo>
                <a:lnTo>
                  <a:pt x="28642" y="164821"/>
                </a:lnTo>
                <a:lnTo>
                  <a:pt x="29306" y="167031"/>
                </a:lnTo>
                <a:lnTo>
                  <a:pt x="31653" y="168504"/>
                </a:lnTo>
                <a:lnTo>
                  <a:pt x="35123" y="169486"/>
                </a:lnTo>
                <a:lnTo>
                  <a:pt x="39342" y="170141"/>
                </a:lnTo>
                <a:lnTo>
                  <a:pt x="43106" y="169625"/>
                </a:lnTo>
                <a:lnTo>
                  <a:pt x="46568" y="168329"/>
                </a:lnTo>
                <a:lnTo>
                  <a:pt x="49830" y="166512"/>
                </a:lnTo>
                <a:lnTo>
                  <a:pt x="52956" y="165300"/>
                </a:lnTo>
                <a:lnTo>
                  <a:pt x="55992" y="164493"/>
                </a:lnTo>
                <a:lnTo>
                  <a:pt x="58969" y="163955"/>
                </a:lnTo>
                <a:lnTo>
                  <a:pt x="61906" y="162643"/>
                </a:lnTo>
                <a:lnTo>
                  <a:pt x="64817" y="160817"/>
                </a:lnTo>
                <a:lnTo>
                  <a:pt x="67710" y="158646"/>
                </a:lnTo>
                <a:lnTo>
                  <a:pt x="70591" y="156247"/>
                </a:lnTo>
                <a:lnTo>
                  <a:pt x="73464" y="153695"/>
                </a:lnTo>
                <a:lnTo>
                  <a:pt x="79197" y="148319"/>
                </a:lnTo>
                <a:lnTo>
                  <a:pt x="84920" y="142755"/>
                </a:lnTo>
                <a:lnTo>
                  <a:pt x="87779" y="138985"/>
                </a:lnTo>
                <a:lnTo>
                  <a:pt x="90638" y="134567"/>
                </a:lnTo>
                <a:lnTo>
                  <a:pt x="93497" y="129717"/>
                </a:lnTo>
                <a:lnTo>
                  <a:pt x="97307" y="125530"/>
                </a:lnTo>
                <a:lnTo>
                  <a:pt x="101752" y="121787"/>
                </a:lnTo>
                <a:lnTo>
                  <a:pt x="106621" y="118339"/>
                </a:lnTo>
                <a:lnTo>
                  <a:pt x="110819" y="114135"/>
                </a:lnTo>
                <a:lnTo>
                  <a:pt x="114571" y="109428"/>
                </a:lnTo>
                <a:lnTo>
                  <a:pt x="118024" y="104385"/>
                </a:lnTo>
                <a:lnTo>
                  <a:pt x="121279" y="100070"/>
                </a:lnTo>
                <a:lnTo>
                  <a:pt x="124401" y="96241"/>
                </a:lnTo>
                <a:lnTo>
                  <a:pt x="127435" y="92736"/>
                </a:lnTo>
                <a:lnTo>
                  <a:pt x="130411" y="88494"/>
                </a:lnTo>
                <a:lnTo>
                  <a:pt x="133347" y="83761"/>
                </a:lnTo>
                <a:lnTo>
                  <a:pt x="136256" y="78701"/>
                </a:lnTo>
                <a:lnTo>
                  <a:pt x="138196" y="73422"/>
                </a:lnTo>
                <a:lnTo>
                  <a:pt x="139489" y="67999"/>
                </a:lnTo>
                <a:lnTo>
                  <a:pt x="140351" y="62478"/>
                </a:lnTo>
                <a:lnTo>
                  <a:pt x="140926" y="57844"/>
                </a:lnTo>
                <a:lnTo>
                  <a:pt x="141309" y="53803"/>
                </a:lnTo>
                <a:lnTo>
                  <a:pt x="141565" y="50157"/>
                </a:lnTo>
                <a:lnTo>
                  <a:pt x="140783" y="45820"/>
                </a:lnTo>
                <a:lnTo>
                  <a:pt x="139309" y="41025"/>
                </a:lnTo>
                <a:lnTo>
                  <a:pt x="137373" y="35923"/>
                </a:lnTo>
                <a:lnTo>
                  <a:pt x="136083" y="31569"/>
                </a:lnTo>
                <a:lnTo>
                  <a:pt x="135224" y="27713"/>
                </a:lnTo>
                <a:lnTo>
                  <a:pt x="134650" y="24191"/>
                </a:lnTo>
                <a:lnTo>
                  <a:pt x="134268" y="20890"/>
                </a:lnTo>
                <a:lnTo>
                  <a:pt x="134013" y="17737"/>
                </a:lnTo>
                <a:lnTo>
                  <a:pt x="133843" y="14682"/>
                </a:lnTo>
                <a:lnTo>
                  <a:pt x="131824" y="12646"/>
                </a:lnTo>
                <a:lnTo>
                  <a:pt x="128574" y="11288"/>
                </a:lnTo>
                <a:lnTo>
                  <a:pt x="124502" y="10383"/>
                </a:lnTo>
                <a:lnTo>
                  <a:pt x="120834" y="9780"/>
                </a:lnTo>
                <a:lnTo>
                  <a:pt x="117438" y="9377"/>
                </a:lnTo>
                <a:lnTo>
                  <a:pt x="114221" y="9110"/>
                </a:lnTo>
                <a:lnTo>
                  <a:pt x="110170" y="8930"/>
                </a:lnTo>
                <a:lnTo>
                  <a:pt x="100590" y="8732"/>
                </a:lnTo>
                <a:lnTo>
                  <a:pt x="57978" y="8577"/>
                </a:lnTo>
                <a:lnTo>
                  <a:pt x="52673" y="9529"/>
                </a:lnTo>
                <a:lnTo>
                  <a:pt x="47231" y="11115"/>
                </a:lnTo>
                <a:lnTo>
                  <a:pt x="41699" y="13125"/>
                </a:lnTo>
                <a:lnTo>
                  <a:pt x="36105" y="14465"/>
                </a:lnTo>
                <a:lnTo>
                  <a:pt x="30471" y="15359"/>
                </a:lnTo>
                <a:lnTo>
                  <a:pt x="13488" y="1714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92"/>
          <p:cNvSpPr/>
          <p:nvPr/>
        </p:nvSpPr>
        <p:spPr>
          <a:xfrm>
            <a:off x="7383780" y="3471970"/>
            <a:ext cx="102871" cy="25610"/>
          </a:xfrm>
          <a:custGeom>
            <a:avLst/>
            <a:gdLst/>
            <a:ahLst/>
            <a:cxnLst/>
            <a:rect l="0" t="0" r="0" b="0"/>
            <a:pathLst>
              <a:path w="102871" h="25610">
                <a:moveTo>
                  <a:pt x="0" y="25609"/>
                </a:moveTo>
                <a:lnTo>
                  <a:pt x="7381" y="18229"/>
                </a:lnTo>
                <a:lnTo>
                  <a:pt x="10583" y="17567"/>
                </a:lnTo>
                <a:lnTo>
                  <a:pt x="12770" y="17390"/>
                </a:lnTo>
                <a:lnTo>
                  <a:pt x="15181" y="17272"/>
                </a:lnTo>
                <a:lnTo>
                  <a:pt x="20399" y="17142"/>
                </a:lnTo>
                <a:lnTo>
                  <a:pt x="23125" y="16155"/>
                </a:lnTo>
                <a:lnTo>
                  <a:pt x="25894" y="14544"/>
                </a:lnTo>
                <a:lnTo>
                  <a:pt x="28693" y="12517"/>
                </a:lnTo>
                <a:lnTo>
                  <a:pt x="31511" y="11166"/>
                </a:lnTo>
                <a:lnTo>
                  <a:pt x="34342" y="10266"/>
                </a:lnTo>
                <a:lnTo>
                  <a:pt x="37182" y="9665"/>
                </a:lnTo>
                <a:lnTo>
                  <a:pt x="40980" y="9265"/>
                </a:lnTo>
                <a:lnTo>
                  <a:pt x="45417" y="8998"/>
                </a:lnTo>
                <a:lnTo>
                  <a:pt x="50280" y="8821"/>
                </a:lnTo>
                <a:lnTo>
                  <a:pt x="54475" y="7749"/>
                </a:lnTo>
                <a:lnTo>
                  <a:pt x="58224" y="6083"/>
                </a:lnTo>
                <a:lnTo>
                  <a:pt x="61676" y="4019"/>
                </a:lnTo>
                <a:lnTo>
                  <a:pt x="64929" y="2643"/>
                </a:lnTo>
                <a:lnTo>
                  <a:pt x="68051" y="1726"/>
                </a:lnTo>
                <a:lnTo>
                  <a:pt x="71085" y="1115"/>
                </a:lnTo>
                <a:lnTo>
                  <a:pt x="74060" y="707"/>
                </a:lnTo>
                <a:lnTo>
                  <a:pt x="76996" y="436"/>
                </a:lnTo>
                <a:lnTo>
                  <a:pt x="79905" y="254"/>
                </a:lnTo>
                <a:lnTo>
                  <a:pt x="85678" y="53"/>
                </a:lnTo>
                <a:lnTo>
                  <a:pt x="88551" y="0"/>
                </a:lnTo>
                <a:lnTo>
                  <a:pt x="91419" y="916"/>
                </a:lnTo>
                <a:lnTo>
                  <a:pt x="94283" y="2480"/>
                </a:lnTo>
                <a:lnTo>
                  <a:pt x="102870" y="846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93"/>
          <p:cNvSpPr/>
          <p:nvPr/>
        </p:nvSpPr>
        <p:spPr>
          <a:xfrm>
            <a:off x="7598092" y="3326129"/>
            <a:ext cx="60009" cy="120017"/>
          </a:xfrm>
          <a:custGeom>
            <a:avLst/>
            <a:gdLst/>
            <a:ahLst/>
            <a:cxnLst/>
            <a:rect l="0" t="0" r="0" b="0"/>
            <a:pathLst>
              <a:path w="60009" h="120017">
                <a:moveTo>
                  <a:pt x="0" y="0"/>
                </a:moveTo>
                <a:lnTo>
                  <a:pt x="8220" y="0"/>
                </a:lnTo>
                <a:lnTo>
                  <a:pt x="8416" y="2541"/>
                </a:lnTo>
                <a:lnTo>
                  <a:pt x="8468" y="4552"/>
                </a:lnTo>
                <a:lnTo>
                  <a:pt x="9456" y="5892"/>
                </a:lnTo>
                <a:lnTo>
                  <a:pt x="11066" y="6786"/>
                </a:lnTo>
                <a:lnTo>
                  <a:pt x="13093" y="7381"/>
                </a:lnTo>
                <a:lnTo>
                  <a:pt x="14444" y="8731"/>
                </a:lnTo>
                <a:lnTo>
                  <a:pt x="15344" y="10583"/>
                </a:lnTo>
                <a:lnTo>
                  <a:pt x="15945" y="12771"/>
                </a:lnTo>
                <a:lnTo>
                  <a:pt x="17297" y="15182"/>
                </a:lnTo>
                <a:lnTo>
                  <a:pt x="19152" y="17741"/>
                </a:lnTo>
                <a:lnTo>
                  <a:pt x="21340" y="20400"/>
                </a:lnTo>
                <a:lnTo>
                  <a:pt x="22800" y="23125"/>
                </a:lnTo>
                <a:lnTo>
                  <a:pt x="23773" y="25895"/>
                </a:lnTo>
                <a:lnTo>
                  <a:pt x="24421" y="28693"/>
                </a:lnTo>
                <a:lnTo>
                  <a:pt x="25806" y="32464"/>
                </a:lnTo>
                <a:lnTo>
                  <a:pt x="27682" y="36883"/>
                </a:lnTo>
                <a:lnTo>
                  <a:pt x="29884" y="41734"/>
                </a:lnTo>
                <a:lnTo>
                  <a:pt x="31353" y="45920"/>
                </a:lnTo>
                <a:lnTo>
                  <a:pt x="32332" y="49664"/>
                </a:lnTo>
                <a:lnTo>
                  <a:pt x="32984" y="53112"/>
                </a:lnTo>
                <a:lnTo>
                  <a:pt x="34372" y="56363"/>
                </a:lnTo>
                <a:lnTo>
                  <a:pt x="36250" y="59483"/>
                </a:lnTo>
                <a:lnTo>
                  <a:pt x="38455" y="62516"/>
                </a:lnTo>
                <a:lnTo>
                  <a:pt x="39923" y="66442"/>
                </a:lnTo>
                <a:lnTo>
                  <a:pt x="40903" y="70965"/>
                </a:lnTo>
                <a:lnTo>
                  <a:pt x="41557" y="75885"/>
                </a:lnTo>
                <a:lnTo>
                  <a:pt x="42945" y="80118"/>
                </a:lnTo>
                <a:lnTo>
                  <a:pt x="44822" y="83892"/>
                </a:lnTo>
                <a:lnTo>
                  <a:pt x="47027" y="87361"/>
                </a:lnTo>
                <a:lnTo>
                  <a:pt x="48496" y="90626"/>
                </a:lnTo>
                <a:lnTo>
                  <a:pt x="49476" y="93755"/>
                </a:lnTo>
                <a:lnTo>
                  <a:pt x="50129" y="96793"/>
                </a:lnTo>
                <a:lnTo>
                  <a:pt x="50565" y="99772"/>
                </a:lnTo>
                <a:lnTo>
                  <a:pt x="50855" y="102710"/>
                </a:lnTo>
                <a:lnTo>
                  <a:pt x="51048" y="105621"/>
                </a:lnTo>
                <a:lnTo>
                  <a:pt x="51177" y="108514"/>
                </a:lnTo>
                <a:lnTo>
                  <a:pt x="51401" y="118313"/>
                </a:lnTo>
                <a:lnTo>
                  <a:pt x="52365" y="118880"/>
                </a:lnTo>
                <a:lnTo>
                  <a:pt x="53960" y="119259"/>
                </a:lnTo>
                <a:lnTo>
                  <a:pt x="60008" y="12001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94"/>
          <p:cNvSpPr/>
          <p:nvPr/>
        </p:nvSpPr>
        <p:spPr>
          <a:xfrm>
            <a:off x="7572375" y="3471862"/>
            <a:ext cx="154306" cy="8573"/>
          </a:xfrm>
          <a:custGeom>
            <a:avLst/>
            <a:gdLst/>
            <a:ahLst/>
            <a:cxnLst/>
            <a:rect l="0" t="0" r="0" b="0"/>
            <a:pathLst>
              <a:path w="154306" h="8573">
                <a:moveTo>
                  <a:pt x="0" y="0"/>
                </a:moveTo>
                <a:lnTo>
                  <a:pt x="0" y="8468"/>
                </a:lnTo>
                <a:lnTo>
                  <a:pt x="5080" y="8526"/>
                </a:lnTo>
                <a:lnTo>
                  <a:pt x="41637" y="8572"/>
                </a:lnTo>
                <a:lnTo>
                  <a:pt x="45856" y="7620"/>
                </a:lnTo>
                <a:lnTo>
                  <a:pt x="49621" y="6032"/>
                </a:lnTo>
                <a:lnTo>
                  <a:pt x="53082" y="4021"/>
                </a:lnTo>
                <a:lnTo>
                  <a:pt x="57296" y="2681"/>
                </a:lnTo>
                <a:lnTo>
                  <a:pt x="62010" y="1787"/>
                </a:lnTo>
                <a:lnTo>
                  <a:pt x="67057" y="1192"/>
                </a:lnTo>
                <a:lnTo>
                  <a:pt x="72328" y="795"/>
                </a:lnTo>
                <a:lnTo>
                  <a:pt x="77745" y="529"/>
                </a:lnTo>
                <a:lnTo>
                  <a:pt x="88846" y="236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95"/>
          <p:cNvSpPr/>
          <p:nvPr/>
        </p:nvSpPr>
        <p:spPr>
          <a:xfrm>
            <a:off x="7589564" y="3523405"/>
            <a:ext cx="154262" cy="99030"/>
          </a:xfrm>
          <a:custGeom>
            <a:avLst/>
            <a:gdLst/>
            <a:ahLst/>
            <a:cxnLst/>
            <a:rect l="0" t="0" r="0" b="0"/>
            <a:pathLst>
              <a:path w="154262" h="99030">
                <a:moveTo>
                  <a:pt x="42818" y="17037"/>
                </a:moveTo>
                <a:lnTo>
                  <a:pt x="55837" y="4018"/>
                </a:lnTo>
                <a:lnTo>
                  <a:pt x="58165" y="2643"/>
                </a:lnTo>
                <a:lnTo>
                  <a:pt x="60669" y="1726"/>
                </a:lnTo>
                <a:lnTo>
                  <a:pt x="63292" y="1115"/>
                </a:lnTo>
                <a:lnTo>
                  <a:pt x="65991" y="707"/>
                </a:lnTo>
                <a:lnTo>
                  <a:pt x="68745" y="436"/>
                </a:lnTo>
                <a:lnTo>
                  <a:pt x="71532" y="254"/>
                </a:lnTo>
                <a:lnTo>
                  <a:pt x="74344" y="134"/>
                </a:lnTo>
                <a:lnTo>
                  <a:pt x="80007" y="0"/>
                </a:lnTo>
                <a:lnTo>
                  <a:pt x="82851" y="916"/>
                </a:lnTo>
                <a:lnTo>
                  <a:pt x="85700" y="2480"/>
                </a:lnTo>
                <a:lnTo>
                  <a:pt x="88551" y="4475"/>
                </a:lnTo>
                <a:lnTo>
                  <a:pt x="91404" y="5805"/>
                </a:lnTo>
                <a:lnTo>
                  <a:pt x="94259" y="6691"/>
                </a:lnTo>
                <a:lnTo>
                  <a:pt x="97114" y="7282"/>
                </a:lnTo>
                <a:lnTo>
                  <a:pt x="99971" y="7677"/>
                </a:lnTo>
                <a:lnTo>
                  <a:pt x="102827" y="7939"/>
                </a:lnTo>
                <a:lnTo>
                  <a:pt x="105684" y="8114"/>
                </a:lnTo>
                <a:lnTo>
                  <a:pt x="108542" y="9184"/>
                </a:lnTo>
                <a:lnTo>
                  <a:pt x="111399" y="10849"/>
                </a:lnTo>
                <a:lnTo>
                  <a:pt x="114257" y="12912"/>
                </a:lnTo>
                <a:lnTo>
                  <a:pt x="116161" y="15239"/>
                </a:lnTo>
                <a:lnTo>
                  <a:pt x="117431" y="17744"/>
                </a:lnTo>
                <a:lnTo>
                  <a:pt x="118278" y="20365"/>
                </a:lnTo>
                <a:lnTo>
                  <a:pt x="118842" y="23066"/>
                </a:lnTo>
                <a:lnTo>
                  <a:pt x="119218" y="25819"/>
                </a:lnTo>
                <a:lnTo>
                  <a:pt x="119469" y="28607"/>
                </a:lnTo>
                <a:lnTo>
                  <a:pt x="119636" y="31417"/>
                </a:lnTo>
                <a:lnTo>
                  <a:pt x="119822" y="37081"/>
                </a:lnTo>
                <a:lnTo>
                  <a:pt x="118918" y="39925"/>
                </a:lnTo>
                <a:lnTo>
                  <a:pt x="117364" y="42773"/>
                </a:lnTo>
                <a:lnTo>
                  <a:pt x="115375" y="45624"/>
                </a:lnTo>
                <a:lnTo>
                  <a:pt x="114050" y="48478"/>
                </a:lnTo>
                <a:lnTo>
                  <a:pt x="113166" y="51333"/>
                </a:lnTo>
                <a:lnTo>
                  <a:pt x="112577" y="54188"/>
                </a:lnTo>
                <a:lnTo>
                  <a:pt x="111231" y="57045"/>
                </a:lnTo>
                <a:lnTo>
                  <a:pt x="109382" y="59901"/>
                </a:lnTo>
                <a:lnTo>
                  <a:pt x="107197" y="62758"/>
                </a:lnTo>
                <a:lnTo>
                  <a:pt x="103835" y="65615"/>
                </a:lnTo>
                <a:lnTo>
                  <a:pt x="99689" y="68473"/>
                </a:lnTo>
                <a:lnTo>
                  <a:pt x="95019" y="71330"/>
                </a:lnTo>
                <a:lnTo>
                  <a:pt x="90954" y="74187"/>
                </a:lnTo>
                <a:lnTo>
                  <a:pt x="87291" y="77045"/>
                </a:lnTo>
                <a:lnTo>
                  <a:pt x="83897" y="79902"/>
                </a:lnTo>
                <a:lnTo>
                  <a:pt x="80681" y="82760"/>
                </a:lnTo>
                <a:lnTo>
                  <a:pt x="74568" y="88475"/>
                </a:lnTo>
                <a:lnTo>
                  <a:pt x="70652" y="90380"/>
                </a:lnTo>
                <a:lnTo>
                  <a:pt x="66137" y="91649"/>
                </a:lnTo>
                <a:lnTo>
                  <a:pt x="61221" y="92496"/>
                </a:lnTo>
                <a:lnTo>
                  <a:pt x="56039" y="93061"/>
                </a:lnTo>
                <a:lnTo>
                  <a:pt x="50680" y="93437"/>
                </a:lnTo>
                <a:lnTo>
                  <a:pt x="45202" y="93688"/>
                </a:lnTo>
                <a:lnTo>
                  <a:pt x="40598" y="94808"/>
                </a:lnTo>
                <a:lnTo>
                  <a:pt x="36575" y="96506"/>
                </a:lnTo>
                <a:lnTo>
                  <a:pt x="32941" y="98592"/>
                </a:lnTo>
                <a:lnTo>
                  <a:pt x="29566" y="99029"/>
                </a:lnTo>
                <a:lnTo>
                  <a:pt x="26363" y="98368"/>
                </a:lnTo>
                <a:lnTo>
                  <a:pt x="23275" y="96976"/>
                </a:lnTo>
                <a:lnTo>
                  <a:pt x="20265" y="96047"/>
                </a:lnTo>
                <a:lnTo>
                  <a:pt x="17305" y="95428"/>
                </a:lnTo>
                <a:lnTo>
                  <a:pt x="14380" y="95015"/>
                </a:lnTo>
                <a:lnTo>
                  <a:pt x="11476" y="94740"/>
                </a:lnTo>
                <a:lnTo>
                  <a:pt x="8589" y="94557"/>
                </a:lnTo>
                <a:lnTo>
                  <a:pt x="5711" y="94434"/>
                </a:lnTo>
                <a:lnTo>
                  <a:pt x="3792" y="93400"/>
                </a:lnTo>
                <a:lnTo>
                  <a:pt x="2514" y="91758"/>
                </a:lnTo>
                <a:lnTo>
                  <a:pt x="1661" y="89711"/>
                </a:lnTo>
                <a:lnTo>
                  <a:pt x="1092" y="87394"/>
                </a:lnTo>
                <a:lnTo>
                  <a:pt x="714" y="84897"/>
                </a:lnTo>
                <a:lnTo>
                  <a:pt x="106" y="78596"/>
                </a:lnTo>
                <a:lnTo>
                  <a:pt x="55" y="77126"/>
                </a:lnTo>
                <a:lnTo>
                  <a:pt x="0" y="72954"/>
                </a:lnTo>
                <a:lnTo>
                  <a:pt x="937" y="70507"/>
                </a:lnTo>
                <a:lnTo>
                  <a:pt x="2515" y="67924"/>
                </a:lnTo>
                <a:lnTo>
                  <a:pt x="4519" y="65249"/>
                </a:lnTo>
                <a:lnTo>
                  <a:pt x="6808" y="63466"/>
                </a:lnTo>
                <a:lnTo>
                  <a:pt x="9286" y="62277"/>
                </a:lnTo>
                <a:lnTo>
                  <a:pt x="11891" y="61485"/>
                </a:lnTo>
                <a:lnTo>
                  <a:pt x="14580" y="60004"/>
                </a:lnTo>
                <a:lnTo>
                  <a:pt x="17325" y="58064"/>
                </a:lnTo>
                <a:lnTo>
                  <a:pt x="20108" y="55818"/>
                </a:lnTo>
                <a:lnTo>
                  <a:pt x="22916" y="54321"/>
                </a:lnTo>
                <a:lnTo>
                  <a:pt x="25740" y="53323"/>
                </a:lnTo>
                <a:lnTo>
                  <a:pt x="28575" y="52658"/>
                </a:lnTo>
                <a:lnTo>
                  <a:pt x="32370" y="52214"/>
                </a:lnTo>
                <a:lnTo>
                  <a:pt x="36806" y="51919"/>
                </a:lnTo>
                <a:lnTo>
                  <a:pt x="41667" y="51722"/>
                </a:lnTo>
                <a:lnTo>
                  <a:pt x="46814" y="50638"/>
                </a:lnTo>
                <a:lnTo>
                  <a:pt x="52149" y="48962"/>
                </a:lnTo>
                <a:lnTo>
                  <a:pt x="57611" y="46893"/>
                </a:lnTo>
                <a:lnTo>
                  <a:pt x="62205" y="46466"/>
                </a:lnTo>
                <a:lnTo>
                  <a:pt x="66220" y="47134"/>
                </a:lnTo>
                <a:lnTo>
                  <a:pt x="69850" y="48532"/>
                </a:lnTo>
                <a:lnTo>
                  <a:pt x="74175" y="49463"/>
                </a:lnTo>
                <a:lnTo>
                  <a:pt x="78962" y="50085"/>
                </a:lnTo>
                <a:lnTo>
                  <a:pt x="84059" y="50499"/>
                </a:lnTo>
                <a:lnTo>
                  <a:pt x="89362" y="50775"/>
                </a:lnTo>
                <a:lnTo>
                  <a:pt x="100334" y="51082"/>
                </a:lnTo>
                <a:lnTo>
                  <a:pt x="104975" y="52116"/>
                </a:lnTo>
                <a:lnTo>
                  <a:pt x="109021" y="53758"/>
                </a:lnTo>
                <a:lnTo>
                  <a:pt x="112671" y="55805"/>
                </a:lnTo>
                <a:lnTo>
                  <a:pt x="117009" y="57170"/>
                </a:lnTo>
                <a:lnTo>
                  <a:pt x="121807" y="58080"/>
                </a:lnTo>
                <a:lnTo>
                  <a:pt x="126909" y="58686"/>
                </a:lnTo>
                <a:lnTo>
                  <a:pt x="132217" y="60044"/>
                </a:lnTo>
                <a:lnTo>
                  <a:pt x="137660" y="61900"/>
                </a:lnTo>
                <a:lnTo>
                  <a:pt x="154261" y="684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96"/>
          <p:cNvSpPr/>
          <p:nvPr/>
        </p:nvSpPr>
        <p:spPr>
          <a:xfrm>
            <a:off x="7820977" y="3471862"/>
            <a:ext cx="162879" cy="85726"/>
          </a:xfrm>
          <a:custGeom>
            <a:avLst/>
            <a:gdLst/>
            <a:ahLst/>
            <a:cxnLst/>
            <a:rect l="0" t="0" r="0" b="0"/>
            <a:pathLst>
              <a:path w="162879" h="85726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1" y="6844"/>
                </a:lnTo>
                <a:lnTo>
                  <a:pt x="10583" y="9325"/>
                </a:lnTo>
                <a:lnTo>
                  <a:pt x="12771" y="11932"/>
                </a:lnTo>
                <a:lnTo>
                  <a:pt x="15181" y="13670"/>
                </a:lnTo>
                <a:lnTo>
                  <a:pt x="17741" y="14828"/>
                </a:lnTo>
                <a:lnTo>
                  <a:pt x="20400" y="15601"/>
                </a:lnTo>
                <a:lnTo>
                  <a:pt x="24078" y="17068"/>
                </a:lnTo>
                <a:lnTo>
                  <a:pt x="28434" y="18998"/>
                </a:lnTo>
                <a:lnTo>
                  <a:pt x="33244" y="21238"/>
                </a:lnTo>
                <a:lnTo>
                  <a:pt x="37403" y="23684"/>
                </a:lnTo>
                <a:lnTo>
                  <a:pt x="41128" y="26267"/>
                </a:lnTo>
                <a:lnTo>
                  <a:pt x="44564" y="28941"/>
                </a:lnTo>
                <a:lnTo>
                  <a:pt x="47807" y="31677"/>
                </a:lnTo>
                <a:lnTo>
                  <a:pt x="50921" y="34453"/>
                </a:lnTo>
                <a:lnTo>
                  <a:pt x="56921" y="40077"/>
                </a:lnTo>
                <a:lnTo>
                  <a:pt x="62764" y="45752"/>
                </a:lnTo>
                <a:lnTo>
                  <a:pt x="66608" y="48599"/>
                </a:lnTo>
                <a:lnTo>
                  <a:pt x="71075" y="51450"/>
                </a:lnTo>
                <a:lnTo>
                  <a:pt x="75958" y="54302"/>
                </a:lnTo>
                <a:lnTo>
                  <a:pt x="80167" y="56204"/>
                </a:lnTo>
                <a:lnTo>
                  <a:pt x="83924" y="57472"/>
                </a:lnTo>
                <a:lnTo>
                  <a:pt x="87382" y="58317"/>
                </a:lnTo>
                <a:lnTo>
                  <a:pt x="90640" y="59833"/>
                </a:lnTo>
                <a:lnTo>
                  <a:pt x="93764" y="61796"/>
                </a:lnTo>
                <a:lnTo>
                  <a:pt x="96800" y="64058"/>
                </a:lnTo>
                <a:lnTo>
                  <a:pt x="99775" y="65565"/>
                </a:lnTo>
                <a:lnTo>
                  <a:pt x="102712" y="66570"/>
                </a:lnTo>
                <a:lnTo>
                  <a:pt x="105622" y="67240"/>
                </a:lnTo>
                <a:lnTo>
                  <a:pt x="109467" y="68639"/>
                </a:lnTo>
                <a:lnTo>
                  <a:pt x="113936" y="70525"/>
                </a:lnTo>
                <a:lnTo>
                  <a:pt x="118820" y="72734"/>
                </a:lnTo>
                <a:lnTo>
                  <a:pt x="123028" y="74207"/>
                </a:lnTo>
                <a:lnTo>
                  <a:pt x="126786" y="75189"/>
                </a:lnTo>
                <a:lnTo>
                  <a:pt x="130244" y="75843"/>
                </a:lnTo>
                <a:lnTo>
                  <a:pt x="133501" y="76280"/>
                </a:lnTo>
                <a:lnTo>
                  <a:pt x="136627" y="76571"/>
                </a:lnTo>
                <a:lnTo>
                  <a:pt x="139662" y="76765"/>
                </a:lnTo>
                <a:lnTo>
                  <a:pt x="142638" y="77847"/>
                </a:lnTo>
                <a:lnTo>
                  <a:pt x="145574" y="79520"/>
                </a:lnTo>
                <a:lnTo>
                  <a:pt x="148485" y="81588"/>
                </a:lnTo>
                <a:lnTo>
                  <a:pt x="151377" y="82967"/>
                </a:lnTo>
                <a:lnTo>
                  <a:pt x="154258" y="83887"/>
                </a:lnTo>
                <a:lnTo>
                  <a:pt x="162878" y="8572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97"/>
          <p:cNvSpPr/>
          <p:nvPr/>
        </p:nvSpPr>
        <p:spPr>
          <a:xfrm>
            <a:off x="7889557" y="3437572"/>
            <a:ext cx="85726" cy="145733"/>
          </a:xfrm>
          <a:custGeom>
            <a:avLst/>
            <a:gdLst/>
            <a:ahLst/>
            <a:cxnLst/>
            <a:rect l="0" t="0" r="0" b="0"/>
            <a:pathLst>
              <a:path w="85726" h="145733">
                <a:moveTo>
                  <a:pt x="85725" y="0"/>
                </a:moveTo>
                <a:lnTo>
                  <a:pt x="78345" y="0"/>
                </a:lnTo>
                <a:lnTo>
                  <a:pt x="77947" y="953"/>
                </a:lnTo>
                <a:lnTo>
                  <a:pt x="77507" y="4551"/>
                </a:lnTo>
                <a:lnTo>
                  <a:pt x="77257" y="7381"/>
                </a:lnTo>
                <a:lnTo>
                  <a:pt x="76270" y="9683"/>
                </a:lnTo>
                <a:lnTo>
                  <a:pt x="72633" y="17321"/>
                </a:lnTo>
                <a:lnTo>
                  <a:pt x="70330" y="21072"/>
                </a:lnTo>
                <a:lnTo>
                  <a:pt x="67841" y="24526"/>
                </a:lnTo>
                <a:lnTo>
                  <a:pt x="65231" y="27781"/>
                </a:lnTo>
                <a:lnTo>
                  <a:pt x="62537" y="30903"/>
                </a:lnTo>
                <a:lnTo>
                  <a:pt x="59789" y="33937"/>
                </a:lnTo>
                <a:lnTo>
                  <a:pt x="57004" y="36912"/>
                </a:lnTo>
                <a:lnTo>
                  <a:pt x="54196" y="40801"/>
                </a:lnTo>
                <a:lnTo>
                  <a:pt x="51370" y="45298"/>
                </a:lnTo>
                <a:lnTo>
                  <a:pt x="48534" y="50201"/>
                </a:lnTo>
                <a:lnTo>
                  <a:pt x="42844" y="60729"/>
                </a:lnTo>
                <a:lnTo>
                  <a:pt x="31429" y="83010"/>
                </a:lnTo>
                <a:lnTo>
                  <a:pt x="28572" y="87725"/>
                </a:lnTo>
                <a:lnTo>
                  <a:pt x="25717" y="91821"/>
                </a:lnTo>
                <a:lnTo>
                  <a:pt x="22859" y="95504"/>
                </a:lnTo>
                <a:lnTo>
                  <a:pt x="20002" y="98912"/>
                </a:lnTo>
                <a:lnTo>
                  <a:pt x="17145" y="102136"/>
                </a:lnTo>
                <a:lnTo>
                  <a:pt x="14287" y="105238"/>
                </a:lnTo>
                <a:lnTo>
                  <a:pt x="12383" y="109211"/>
                </a:lnTo>
                <a:lnTo>
                  <a:pt x="11112" y="113765"/>
                </a:lnTo>
                <a:lnTo>
                  <a:pt x="10266" y="118706"/>
                </a:lnTo>
                <a:lnTo>
                  <a:pt x="8748" y="122000"/>
                </a:lnTo>
                <a:lnTo>
                  <a:pt x="6785" y="124196"/>
                </a:lnTo>
                <a:lnTo>
                  <a:pt x="4523" y="125660"/>
                </a:lnTo>
                <a:lnTo>
                  <a:pt x="3016" y="127588"/>
                </a:lnTo>
                <a:lnTo>
                  <a:pt x="2010" y="129826"/>
                </a:lnTo>
                <a:lnTo>
                  <a:pt x="1341" y="132271"/>
                </a:lnTo>
                <a:lnTo>
                  <a:pt x="893" y="134853"/>
                </a:lnTo>
                <a:lnTo>
                  <a:pt x="596" y="137527"/>
                </a:lnTo>
                <a:lnTo>
                  <a:pt x="0" y="14573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98"/>
          <p:cNvSpPr/>
          <p:nvPr/>
        </p:nvSpPr>
        <p:spPr>
          <a:xfrm>
            <a:off x="5755004" y="4389120"/>
            <a:ext cx="385764" cy="162874"/>
          </a:xfrm>
          <a:custGeom>
            <a:avLst/>
            <a:gdLst/>
            <a:ahLst/>
            <a:cxnLst/>
            <a:rect l="0" t="0" r="0" b="0"/>
            <a:pathLst>
              <a:path w="385764" h="162874">
                <a:moveTo>
                  <a:pt x="0" y="0"/>
                </a:moveTo>
                <a:lnTo>
                  <a:pt x="0" y="7381"/>
                </a:lnTo>
                <a:lnTo>
                  <a:pt x="2541" y="10582"/>
                </a:lnTo>
                <a:lnTo>
                  <a:pt x="6844" y="15181"/>
                </a:lnTo>
                <a:lnTo>
                  <a:pt x="20152" y="28693"/>
                </a:lnTo>
                <a:lnTo>
                  <a:pt x="22007" y="31511"/>
                </a:lnTo>
                <a:lnTo>
                  <a:pt x="23244" y="34342"/>
                </a:lnTo>
                <a:lnTo>
                  <a:pt x="24069" y="37182"/>
                </a:lnTo>
                <a:lnTo>
                  <a:pt x="25571" y="40028"/>
                </a:lnTo>
                <a:lnTo>
                  <a:pt x="27525" y="42878"/>
                </a:lnTo>
                <a:lnTo>
                  <a:pt x="29780" y="45731"/>
                </a:lnTo>
                <a:lnTo>
                  <a:pt x="33189" y="48584"/>
                </a:lnTo>
                <a:lnTo>
                  <a:pt x="37366" y="51439"/>
                </a:lnTo>
                <a:lnTo>
                  <a:pt x="42056" y="54295"/>
                </a:lnTo>
                <a:lnTo>
                  <a:pt x="45183" y="58104"/>
                </a:lnTo>
                <a:lnTo>
                  <a:pt x="47267" y="62548"/>
                </a:lnTo>
                <a:lnTo>
                  <a:pt x="48657" y="67416"/>
                </a:lnTo>
                <a:lnTo>
                  <a:pt x="50536" y="71614"/>
                </a:lnTo>
                <a:lnTo>
                  <a:pt x="52740" y="75365"/>
                </a:lnTo>
                <a:lnTo>
                  <a:pt x="55163" y="78818"/>
                </a:lnTo>
                <a:lnTo>
                  <a:pt x="57730" y="82073"/>
                </a:lnTo>
                <a:lnTo>
                  <a:pt x="60395" y="85195"/>
                </a:lnTo>
                <a:lnTo>
                  <a:pt x="63123" y="88229"/>
                </a:lnTo>
                <a:lnTo>
                  <a:pt x="68695" y="94140"/>
                </a:lnTo>
                <a:lnTo>
                  <a:pt x="92521" y="118214"/>
                </a:lnTo>
                <a:lnTo>
                  <a:pt x="95971" y="121671"/>
                </a:lnTo>
                <a:lnTo>
                  <a:pt x="100176" y="124929"/>
                </a:lnTo>
                <a:lnTo>
                  <a:pt x="104884" y="128053"/>
                </a:lnTo>
                <a:lnTo>
                  <a:pt x="109928" y="131089"/>
                </a:lnTo>
                <a:lnTo>
                  <a:pt x="115196" y="134065"/>
                </a:lnTo>
                <a:lnTo>
                  <a:pt x="126128" y="139912"/>
                </a:lnTo>
                <a:lnTo>
                  <a:pt x="160056" y="157153"/>
                </a:lnTo>
                <a:lnTo>
                  <a:pt x="168926" y="160333"/>
                </a:lnTo>
                <a:lnTo>
                  <a:pt x="176996" y="161746"/>
                </a:lnTo>
                <a:lnTo>
                  <a:pt x="186933" y="162374"/>
                </a:lnTo>
                <a:lnTo>
                  <a:pt x="197699" y="162654"/>
                </a:lnTo>
                <a:lnTo>
                  <a:pt x="258878" y="162873"/>
                </a:lnTo>
                <a:lnTo>
                  <a:pt x="265931" y="161922"/>
                </a:lnTo>
                <a:lnTo>
                  <a:pt x="272537" y="160335"/>
                </a:lnTo>
                <a:lnTo>
                  <a:pt x="284005" y="156985"/>
                </a:lnTo>
                <a:lnTo>
                  <a:pt x="292278" y="155496"/>
                </a:lnTo>
                <a:lnTo>
                  <a:pt x="301669" y="152294"/>
                </a:lnTo>
                <a:lnTo>
                  <a:pt x="312193" y="148649"/>
                </a:lnTo>
                <a:lnTo>
                  <a:pt x="323220" y="147029"/>
                </a:lnTo>
                <a:lnTo>
                  <a:pt x="334471" y="143768"/>
                </a:lnTo>
                <a:lnTo>
                  <a:pt x="345822" y="140097"/>
                </a:lnTo>
                <a:lnTo>
                  <a:pt x="357217" y="138465"/>
                </a:lnTo>
                <a:lnTo>
                  <a:pt x="366091" y="135199"/>
                </a:lnTo>
                <a:lnTo>
                  <a:pt x="373210" y="131526"/>
                </a:lnTo>
                <a:lnTo>
                  <a:pt x="376442" y="130547"/>
                </a:lnTo>
                <a:lnTo>
                  <a:pt x="385763" y="12858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99"/>
          <p:cNvSpPr/>
          <p:nvPr/>
        </p:nvSpPr>
        <p:spPr>
          <a:xfrm>
            <a:off x="6226493" y="4449127"/>
            <a:ext cx="17145" cy="222886"/>
          </a:xfrm>
          <a:custGeom>
            <a:avLst/>
            <a:gdLst/>
            <a:ahLst/>
            <a:cxnLst/>
            <a:rect l="0" t="0" r="0" b="0"/>
            <a:pathLst>
              <a:path w="17145" h="222886">
                <a:moveTo>
                  <a:pt x="8572" y="0"/>
                </a:moveTo>
                <a:lnTo>
                  <a:pt x="8572" y="70675"/>
                </a:lnTo>
                <a:lnTo>
                  <a:pt x="7619" y="77596"/>
                </a:lnTo>
                <a:lnTo>
                  <a:pt x="6032" y="84116"/>
                </a:lnTo>
                <a:lnTo>
                  <a:pt x="4021" y="90367"/>
                </a:lnTo>
                <a:lnTo>
                  <a:pt x="2680" y="96440"/>
                </a:lnTo>
                <a:lnTo>
                  <a:pt x="1786" y="102394"/>
                </a:lnTo>
                <a:lnTo>
                  <a:pt x="1190" y="108267"/>
                </a:lnTo>
                <a:lnTo>
                  <a:pt x="793" y="115041"/>
                </a:lnTo>
                <a:lnTo>
                  <a:pt x="352" y="130187"/>
                </a:lnTo>
                <a:lnTo>
                  <a:pt x="30" y="168231"/>
                </a:lnTo>
                <a:lnTo>
                  <a:pt x="0" y="199867"/>
                </a:lnTo>
                <a:lnTo>
                  <a:pt x="952" y="202777"/>
                </a:lnTo>
                <a:lnTo>
                  <a:pt x="2540" y="205670"/>
                </a:lnTo>
                <a:lnTo>
                  <a:pt x="4550" y="208551"/>
                </a:lnTo>
                <a:lnTo>
                  <a:pt x="5890" y="211424"/>
                </a:lnTo>
                <a:lnTo>
                  <a:pt x="6784" y="214292"/>
                </a:lnTo>
                <a:lnTo>
                  <a:pt x="7380" y="217156"/>
                </a:lnTo>
                <a:lnTo>
                  <a:pt x="8729" y="219066"/>
                </a:lnTo>
                <a:lnTo>
                  <a:pt x="10582" y="220339"/>
                </a:lnTo>
                <a:lnTo>
                  <a:pt x="17144" y="22288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PenAnnotation100"/>
          <p:cNvSpPr/>
          <p:nvPr/>
        </p:nvSpPr>
        <p:spPr>
          <a:xfrm>
            <a:off x="6322056" y="4440554"/>
            <a:ext cx="135895" cy="196665"/>
          </a:xfrm>
          <a:custGeom>
            <a:avLst/>
            <a:gdLst/>
            <a:ahLst/>
            <a:cxnLst/>
            <a:rect l="0" t="0" r="0" b="0"/>
            <a:pathLst>
              <a:path w="135895" h="196665">
                <a:moveTo>
                  <a:pt x="75886" y="8573"/>
                </a:moveTo>
                <a:lnTo>
                  <a:pt x="71335" y="8573"/>
                </a:lnTo>
                <a:lnTo>
                  <a:pt x="69994" y="7621"/>
                </a:lnTo>
                <a:lnTo>
                  <a:pt x="69101" y="6033"/>
                </a:lnTo>
                <a:lnTo>
                  <a:pt x="68505" y="4023"/>
                </a:lnTo>
                <a:lnTo>
                  <a:pt x="67155" y="3634"/>
                </a:lnTo>
                <a:lnTo>
                  <a:pt x="65303" y="4328"/>
                </a:lnTo>
                <a:lnTo>
                  <a:pt x="60038" y="7735"/>
                </a:lnTo>
                <a:lnTo>
                  <a:pt x="56777" y="10740"/>
                </a:lnTo>
                <a:lnTo>
                  <a:pt x="46923" y="20431"/>
                </a:lnTo>
                <a:lnTo>
                  <a:pt x="44195" y="22194"/>
                </a:lnTo>
                <a:lnTo>
                  <a:pt x="41424" y="23368"/>
                </a:lnTo>
                <a:lnTo>
                  <a:pt x="38623" y="24152"/>
                </a:lnTo>
                <a:lnTo>
                  <a:pt x="35804" y="25626"/>
                </a:lnTo>
                <a:lnTo>
                  <a:pt x="32972" y="27562"/>
                </a:lnTo>
                <a:lnTo>
                  <a:pt x="30132" y="29805"/>
                </a:lnTo>
                <a:lnTo>
                  <a:pt x="26334" y="32253"/>
                </a:lnTo>
                <a:lnTo>
                  <a:pt x="21896" y="34837"/>
                </a:lnTo>
                <a:lnTo>
                  <a:pt x="17033" y="37512"/>
                </a:lnTo>
                <a:lnTo>
                  <a:pt x="13790" y="40248"/>
                </a:lnTo>
                <a:lnTo>
                  <a:pt x="11629" y="43025"/>
                </a:lnTo>
                <a:lnTo>
                  <a:pt x="9227" y="48650"/>
                </a:lnTo>
                <a:lnTo>
                  <a:pt x="8160" y="54325"/>
                </a:lnTo>
                <a:lnTo>
                  <a:pt x="6923" y="56219"/>
                </a:lnTo>
                <a:lnTo>
                  <a:pt x="5146" y="57483"/>
                </a:lnTo>
                <a:lnTo>
                  <a:pt x="3008" y="58324"/>
                </a:lnTo>
                <a:lnTo>
                  <a:pt x="1583" y="59838"/>
                </a:lnTo>
                <a:lnTo>
                  <a:pt x="633" y="61800"/>
                </a:lnTo>
                <a:lnTo>
                  <a:pt x="0" y="64060"/>
                </a:lnTo>
                <a:lnTo>
                  <a:pt x="530" y="66520"/>
                </a:lnTo>
                <a:lnTo>
                  <a:pt x="3660" y="71792"/>
                </a:lnTo>
                <a:lnTo>
                  <a:pt x="6986" y="76683"/>
                </a:lnTo>
                <a:lnTo>
                  <a:pt x="8998" y="76839"/>
                </a:lnTo>
                <a:lnTo>
                  <a:pt x="12244" y="76944"/>
                </a:lnTo>
                <a:lnTo>
                  <a:pt x="16313" y="77014"/>
                </a:lnTo>
                <a:lnTo>
                  <a:pt x="19978" y="78013"/>
                </a:lnTo>
                <a:lnTo>
                  <a:pt x="23374" y="79631"/>
                </a:lnTo>
                <a:lnTo>
                  <a:pt x="26591" y="81663"/>
                </a:lnTo>
                <a:lnTo>
                  <a:pt x="29688" y="83017"/>
                </a:lnTo>
                <a:lnTo>
                  <a:pt x="32704" y="83920"/>
                </a:lnTo>
                <a:lnTo>
                  <a:pt x="35668" y="84522"/>
                </a:lnTo>
                <a:lnTo>
                  <a:pt x="39549" y="85875"/>
                </a:lnTo>
                <a:lnTo>
                  <a:pt x="44042" y="87731"/>
                </a:lnTo>
                <a:lnTo>
                  <a:pt x="48941" y="89920"/>
                </a:lnTo>
                <a:lnTo>
                  <a:pt x="59466" y="94892"/>
                </a:lnTo>
                <a:lnTo>
                  <a:pt x="64939" y="97551"/>
                </a:lnTo>
                <a:lnTo>
                  <a:pt x="69540" y="99325"/>
                </a:lnTo>
                <a:lnTo>
                  <a:pt x="73561" y="100507"/>
                </a:lnTo>
                <a:lnTo>
                  <a:pt x="77193" y="101295"/>
                </a:lnTo>
                <a:lnTo>
                  <a:pt x="80567" y="102772"/>
                </a:lnTo>
                <a:lnTo>
                  <a:pt x="83770" y="104710"/>
                </a:lnTo>
                <a:lnTo>
                  <a:pt x="86857" y="106954"/>
                </a:lnTo>
                <a:lnTo>
                  <a:pt x="89868" y="109403"/>
                </a:lnTo>
                <a:lnTo>
                  <a:pt x="92827" y="111988"/>
                </a:lnTo>
                <a:lnTo>
                  <a:pt x="95752" y="114664"/>
                </a:lnTo>
                <a:lnTo>
                  <a:pt x="97703" y="117401"/>
                </a:lnTo>
                <a:lnTo>
                  <a:pt x="99870" y="122981"/>
                </a:lnTo>
                <a:lnTo>
                  <a:pt x="103373" y="128636"/>
                </a:lnTo>
                <a:lnTo>
                  <a:pt x="105641" y="131477"/>
                </a:lnTo>
                <a:lnTo>
                  <a:pt x="106200" y="134324"/>
                </a:lnTo>
                <a:lnTo>
                  <a:pt x="105620" y="137175"/>
                </a:lnTo>
                <a:lnTo>
                  <a:pt x="104281" y="140028"/>
                </a:lnTo>
                <a:lnTo>
                  <a:pt x="103389" y="143834"/>
                </a:lnTo>
                <a:lnTo>
                  <a:pt x="102794" y="148277"/>
                </a:lnTo>
                <a:lnTo>
                  <a:pt x="102397" y="153145"/>
                </a:lnTo>
                <a:lnTo>
                  <a:pt x="101180" y="157341"/>
                </a:lnTo>
                <a:lnTo>
                  <a:pt x="99416" y="161092"/>
                </a:lnTo>
                <a:lnTo>
                  <a:pt x="97288" y="164545"/>
                </a:lnTo>
                <a:lnTo>
                  <a:pt x="94916" y="167799"/>
                </a:lnTo>
                <a:lnTo>
                  <a:pt x="92383" y="170922"/>
                </a:lnTo>
                <a:lnTo>
                  <a:pt x="89742" y="173955"/>
                </a:lnTo>
                <a:lnTo>
                  <a:pt x="87028" y="176930"/>
                </a:lnTo>
                <a:lnTo>
                  <a:pt x="81473" y="182776"/>
                </a:lnTo>
                <a:lnTo>
                  <a:pt x="72990" y="191422"/>
                </a:lnTo>
                <a:lnTo>
                  <a:pt x="70146" y="193337"/>
                </a:lnTo>
                <a:lnTo>
                  <a:pt x="67297" y="194614"/>
                </a:lnTo>
                <a:lnTo>
                  <a:pt x="64445" y="195466"/>
                </a:lnTo>
                <a:lnTo>
                  <a:pt x="61591" y="196033"/>
                </a:lnTo>
                <a:lnTo>
                  <a:pt x="58736" y="196412"/>
                </a:lnTo>
                <a:lnTo>
                  <a:pt x="55880" y="196664"/>
                </a:lnTo>
                <a:lnTo>
                  <a:pt x="53024" y="195880"/>
                </a:lnTo>
                <a:lnTo>
                  <a:pt x="50167" y="194404"/>
                </a:lnTo>
                <a:lnTo>
                  <a:pt x="47310" y="192468"/>
                </a:lnTo>
                <a:lnTo>
                  <a:pt x="44453" y="191177"/>
                </a:lnTo>
                <a:lnTo>
                  <a:pt x="41595" y="190316"/>
                </a:lnTo>
                <a:lnTo>
                  <a:pt x="38738" y="189743"/>
                </a:lnTo>
                <a:lnTo>
                  <a:pt x="35881" y="188408"/>
                </a:lnTo>
                <a:lnTo>
                  <a:pt x="33023" y="186565"/>
                </a:lnTo>
                <a:lnTo>
                  <a:pt x="30166" y="184385"/>
                </a:lnTo>
                <a:lnTo>
                  <a:pt x="27308" y="181978"/>
                </a:lnTo>
                <a:lnTo>
                  <a:pt x="24451" y="179422"/>
                </a:lnTo>
                <a:lnTo>
                  <a:pt x="21594" y="176765"/>
                </a:lnTo>
                <a:lnTo>
                  <a:pt x="19689" y="174041"/>
                </a:lnTo>
                <a:lnTo>
                  <a:pt x="17572" y="168475"/>
                </a:lnTo>
                <a:lnTo>
                  <a:pt x="14091" y="162825"/>
                </a:lnTo>
                <a:lnTo>
                  <a:pt x="11829" y="159986"/>
                </a:lnTo>
                <a:lnTo>
                  <a:pt x="11274" y="156187"/>
                </a:lnTo>
                <a:lnTo>
                  <a:pt x="11856" y="151750"/>
                </a:lnTo>
                <a:lnTo>
                  <a:pt x="13197" y="146887"/>
                </a:lnTo>
                <a:lnTo>
                  <a:pt x="14091" y="141740"/>
                </a:lnTo>
                <a:lnTo>
                  <a:pt x="14687" y="136403"/>
                </a:lnTo>
                <a:lnTo>
                  <a:pt x="15084" y="130941"/>
                </a:lnTo>
                <a:lnTo>
                  <a:pt x="16301" y="125394"/>
                </a:lnTo>
                <a:lnTo>
                  <a:pt x="18065" y="119791"/>
                </a:lnTo>
                <a:lnTo>
                  <a:pt x="20194" y="114151"/>
                </a:lnTo>
                <a:lnTo>
                  <a:pt x="22565" y="108486"/>
                </a:lnTo>
                <a:lnTo>
                  <a:pt x="25099" y="102804"/>
                </a:lnTo>
                <a:lnTo>
                  <a:pt x="27740" y="97112"/>
                </a:lnTo>
                <a:lnTo>
                  <a:pt x="31407" y="91411"/>
                </a:lnTo>
                <a:lnTo>
                  <a:pt x="35756" y="85706"/>
                </a:lnTo>
                <a:lnTo>
                  <a:pt x="40560" y="79998"/>
                </a:lnTo>
                <a:lnTo>
                  <a:pt x="44715" y="75240"/>
                </a:lnTo>
                <a:lnTo>
                  <a:pt x="51872" y="67413"/>
                </a:lnTo>
                <a:lnTo>
                  <a:pt x="65808" y="53101"/>
                </a:lnTo>
                <a:lnTo>
                  <a:pt x="70120" y="47783"/>
                </a:lnTo>
                <a:lnTo>
                  <a:pt x="73947" y="42333"/>
                </a:lnTo>
                <a:lnTo>
                  <a:pt x="77451" y="36795"/>
                </a:lnTo>
                <a:lnTo>
                  <a:pt x="81692" y="32150"/>
                </a:lnTo>
                <a:lnTo>
                  <a:pt x="86424" y="28101"/>
                </a:lnTo>
                <a:lnTo>
                  <a:pt x="91484" y="24449"/>
                </a:lnTo>
                <a:lnTo>
                  <a:pt x="96762" y="21062"/>
                </a:lnTo>
                <a:lnTo>
                  <a:pt x="102186" y="17852"/>
                </a:lnTo>
                <a:lnTo>
                  <a:pt x="107707" y="14759"/>
                </a:lnTo>
                <a:lnTo>
                  <a:pt x="118921" y="8782"/>
                </a:lnTo>
                <a:lnTo>
                  <a:pt x="135894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PenAnnotation101"/>
          <p:cNvSpPr/>
          <p:nvPr/>
        </p:nvSpPr>
        <p:spPr>
          <a:xfrm>
            <a:off x="6526644" y="4397692"/>
            <a:ext cx="154157" cy="222842"/>
          </a:xfrm>
          <a:custGeom>
            <a:avLst/>
            <a:gdLst/>
            <a:ahLst/>
            <a:cxnLst/>
            <a:rect l="0" t="0" r="0" b="0"/>
            <a:pathLst>
              <a:path w="154157" h="222842">
                <a:moveTo>
                  <a:pt x="51321" y="0"/>
                </a:moveTo>
                <a:lnTo>
                  <a:pt x="46770" y="4551"/>
                </a:lnTo>
                <a:lnTo>
                  <a:pt x="45429" y="6844"/>
                </a:lnTo>
                <a:lnTo>
                  <a:pt x="43940" y="11932"/>
                </a:lnTo>
                <a:lnTo>
                  <a:pt x="40738" y="17368"/>
                </a:lnTo>
                <a:lnTo>
                  <a:pt x="36139" y="22959"/>
                </a:lnTo>
                <a:lnTo>
                  <a:pt x="33580" y="25784"/>
                </a:lnTo>
                <a:lnTo>
                  <a:pt x="30921" y="28619"/>
                </a:lnTo>
                <a:lnTo>
                  <a:pt x="29148" y="31462"/>
                </a:lnTo>
                <a:lnTo>
                  <a:pt x="27179" y="37160"/>
                </a:lnTo>
                <a:lnTo>
                  <a:pt x="25701" y="40966"/>
                </a:lnTo>
                <a:lnTo>
                  <a:pt x="23763" y="45409"/>
                </a:lnTo>
                <a:lnTo>
                  <a:pt x="21519" y="50275"/>
                </a:lnTo>
                <a:lnTo>
                  <a:pt x="20023" y="55424"/>
                </a:lnTo>
                <a:lnTo>
                  <a:pt x="19026" y="60762"/>
                </a:lnTo>
                <a:lnTo>
                  <a:pt x="18361" y="66226"/>
                </a:lnTo>
                <a:lnTo>
                  <a:pt x="16965" y="70820"/>
                </a:lnTo>
                <a:lnTo>
                  <a:pt x="15082" y="74836"/>
                </a:lnTo>
                <a:lnTo>
                  <a:pt x="12874" y="78466"/>
                </a:lnTo>
                <a:lnTo>
                  <a:pt x="11402" y="82790"/>
                </a:lnTo>
                <a:lnTo>
                  <a:pt x="10421" y="87579"/>
                </a:lnTo>
                <a:lnTo>
                  <a:pt x="9767" y="92676"/>
                </a:lnTo>
                <a:lnTo>
                  <a:pt x="8378" y="97979"/>
                </a:lnTo>
                <a:lnTo>
                  <a:pt x="6499" y="103420"/>
                </a:lnTo>
                <a:lnTo>
                  <a:pt x="4295" y="108951"/>
                </a:lnTo>
                <a:lnTo>
                  <a:pt x="2825" y="114544"/>
                </a:lnTo>
                <a:lnTo>
                  <a:pt x="1845" y="120178"/>
                </a:lnTo>
                <a:lnTo>
                  <a:pt x="1192" y="125839"/>
                </a:lnTo>
                <a:lnTo>
                  <a:pt x="756" y="131517"/>
                </a:lnTo>
                <a:lnTo>
                  <a:pt x="466" y="137208"/>
                </a:lnTo>
                <a:lnTo>
                  <a:pt x="58" y="151779"/>
                </a:lnTo>
                <a:lnTo>
                  <a:pt x="0" y="155479"/>
                </a:lnTo>
                <a:lnTo>
                  <a:pt x="914" y="158898"/>
                </a:lnTo>
                <a:lnTo>
                  <a:pt x="4471" y="165236"/>
                </a:lnTo>
                <a:lnTo>
                  <a:pt x="5799" y="169213"/>
                </a:lnTo>
                <a:lnTo>
                  <a:pt x="6686" y="173768"/>
                </a:lnTo>
                <a:lnTo>
                  <a:pt x="7277" y="178711"/>
                </a:lnTo>
                <a:lnTo>
                  <a:pt x="8622" y="182958"/>
                </a:lnTo>
                <a:lnTo>
                  <a:pt x="10473" y="186742"/>
                </a:lnTo>
                <a:lnTo>
                  <a:pt x="15069" y="193487"/>
                </a:lnTo>
                <a:lnTo>
                  <a:pt x="17627" y="196619"/>
                </a:lnTo>
                <a:lnTo>
                  <a:pt x="20286" y="199659"/>
                </a:lnTo>
                <a:lnTo>
                  <a:pt x="23011" y="202639"/>
                </a:lnTo>
                <a:lnTo>
                  <a:pt x="28579" y="208489"/>
                </a:lnTo>
                <a:lnTo>
                  <a:pt x="37068" y="217138"/>
                </a:lnTo>
                <a:lnTo>
                  <a:pt x="39914" y="219054"/>
                </a:lnTo>
                <a:lnTo>
                  <a:pt x="42764" y="220331"/>
                </a:lnTo>
                <a:lnTo>
                  <a:pt x="45616" y="221183"/>
                </a:lnTo>
                <a:lnTo>
                  <a:pt x="48470" y="221750"/>
                </a:lnTo>
                <a:lnTo>
                  <a:pt x="51325" y="222129"/>
                </a:lnTo>
                <a:lnTo>
                  <a:pt x="54181" y="222381"/>
                </a:lnTo>
                <a:lnTo>
                  <a:pt x="57990" y="222549"/>
                </a:lnTo>
                <a:lnTo>
                  <a:pt x="71500" y="222786"/>
                </a:lnTo>
                <a:lnTo>
                  <a:pt x="78704" y="222841"/>
                </a:lnTo>
                <a:lnTo>
                  <a:pt x="82911" y="221903"/>
                </a:lnTo>
                <a:lnTo>
                  <a:pt x="87622" y="220326"/>
                </a:lnTo>
                <a:lnTo>
                  <a:pt x="92666" y="218321"/>
                </a:lnTo>
                <a:lnTo>
                  <a:pt x="96981" y="216985"/>
                </a:lnTo>
                <a:lnTo>
                  <a:pt x="100811" y="216094"/>
                </a:lnTo>
                <a:lnTo>
                  <a:pt x="104317" y="215500"/>
                </a:lnTo>
                <a:lnTo>
                  <a:pt x="107606" y="214152"/>
                </a:lnTo>
                <a:lnTo>
                  <a:pt x="110752" y="212301"/>
                </a:lnTo>
                <a:lnTo>
                  <a:pt x="113802" y="210114"/>
                </a:lnTo>
                <a:lnTo>
                  <a:pt x="116787" y="207703"/>
                </a:lnTo>
                <a:lnTo>
                  <a:pt x="119730" y="205144"/>
                </a:lnTo>
                <a:lnTo>
                  <a:pt x="122644" y="202485"/>
                </a:lnTo>
                <a:lnTo>
                  <a:pt x="125540" y="198808"/>
                </a:lnTo>
                <a:lnTo>
                  <a:pt x="128423" y="194451"/>
                </a:lnTo>
                <a:lnTo>
                  <a:pt x="131297" y="189641"/>
                </a:lnTo>
                <a:lnTo>
                  <a:pt x="134166" y="185483"/>
                </a:lnTo>
                <a:lnTo>
                  <a:pt x="137031" y="181757"/>
                </a:lnTo>
                <a:lnTo>
                  <a:pt x="139893" y="178322"/>
                </a:lnTo>
                <a:lnTo>
                  <a:pt x="141802" y="174127"/>
                </a:lnTo>
                <a:lnTo>
                  <a:pt x="143073" y="169424"/>
                </a:lnTo>
                <a:lnTo>
                  <a:pt x="143922" y="164384"/>
                </a:lnTo>
                <a:lnTo>
                  <a:pt x="145440" y="159120"/>
                </a:lnTo>
                <a:lnTo>
                  <a:pt x="147404" y="153705"/>
                </a:lnTo>
                <a:lnTo>
                  <a:pt x="149666" y="148190"/>
                </a:lnTo>
                <a:lnTo>
                  <a:pt x="151174" y="141656"/>
                </a:lnTo>
                <a:lnTo>
                  <a:pt x="152180" y="134442"/>
                </a:lnTo>
                <a:lnTo>
                  <a:pt x="152850" y="126776"/>
                </a:lnTo>
                <a:lnTo>
                  <a:pt x="153297" y="119760"/>
                </a:lnTo>
                <a:lnTo>
                  <a:pt x="153793" y="106884"/>
                </a:lnTo>
                <a:lnTo>
                  <a:pt x="154073" y="88925"/>
                </a:lnTo>
                <a:lnTo>
                  <a:pt x="154156" y="71539"/>
                </a:lnTo>
                <a:lnTo>
                  <a:pt x="153214" y="66742"/>
                </a:lnTo>
                <a:lnTo>
                  <a:pt x="151635" y="62593"/>
                </a:lnTo>
                <a:lnTo>
                  <a:pt x="147340" y="54489"/>
                </a:lnTo>
                <a:lnTo>
                  <a:pt x="142255" y="44538"/>
                </a:lnTo>
                <a:lnTo>
                  <a:pt x="139566" y="40169"/>
                </a:lnTo>
                <a:lnTo>
                  <a:pt x="136821" y="36305"/>
                </a:lnTo>
                <a:lnTo>
                  <a:pt x="134039" y="32775"/>
                </a:lnTo>
                <a:lnTo>
                  <a:pt x="130279" y="30423"/>
                </a:lnTo>
                <a:lnTo>
                  <a:pt x="125866" y="28854"/>
                </a:lnTo>
                <a:lnTo>
                  <a:pt x="121021" y="27809"/>
                </a:lnTo>
                <a:lnTo>
                  <a:pt x="116837" y="27112"/>
                </a:lnTo>
                <a:lnTo>
                  <a:pt x="113096" y="26648"/>
                </a:lnTo>
                <a:lnTo>
                  <a:pt x="104798" y="25901"/>
                </a:lnTo>
                <a:lnTo>
                  <a:pt x="101124" y="25799"/>
                </a:lnTo>
                <a:lnTo>
                  <a:pt x="77038" y="2571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MARTPenAnnotation102"/>
          <p:cNvSpPr/>
          <p:nvPr/>
        </p:nvSpPr>
        <p:spPr>
          <a:xfrm>
            <a:off x="6826567" y="4483417"/>
            <a:ext cx="154306" cy="15955"/>
          </a:xfrm>
          <a:custGeom>
            <a:avLst/>
            <a:gdLst/>
            <a:ahLst/>
            <a:cxnLst/>
            <a:rect l="0" t="0" r="0" b="0"/>
            <a:pathLst>
              <a:path w="154306" h="15955">
                <a:moveTo>
                  <a:pt x="0" y="8573"/>
                </a:moveTo>
                <a:lnTo>
                  <a:pt x="0" y="15954"/>
                </a:lnTo>
                <a:lnTo>
                  <a:pt x="953" y="15398"/>
                </a:lnTo>
                <a:lnTo>
                  <a:pt x="2540" y="14075"/>
                </a:lnTo>
                <a:lnTo>
                  <a:pt x="4551" y="12241"/>
                </a:lnTo>
                <a:lnTo>
                  <a:pt x="6844" y="11018"/>
                </a:lnTo>
                <a:lnTo>
                  <a:pt x="9325" y="10203"/>
                </a:lnTo>
                <a:lnTo>
                  <a:pt x="15600" y="8895"/>
                </a:lnTo>
                <a:lnTo>
                  <a:pt x="18020" y="8788"/>
                </a:lnTo>
                <a:lnTo>
                  <a:pt x="29575" y="8637"/>
                </a:lnTo>
                <a:lnTo>
                  <a:pt x="54220" y="8575"/>
                </a:lnTo>
                <a:lnTo>
                  <a:pt x="58054" y="7622"/>
                </a:lnTo>
                <a:lnTo>
                  <a:pt x="62515" y="6034"/>
                </a:lnTo>
                <a:lnTo>
                  <a:pt x="67395" y="4023"/>
                </a:lnTo>
                <a:lnTo>
                  <a:pt x="71600" y="2682"/>
                </a:lnTo>
                <a:lnTo>
                  <a:pt x="75355" y="1788"/>
                </a:lnTo>
                <a:lnTo>
                  <a:pt x="78813" y="1192"/>
                </a:lnTo>
                <a:lnTo>
                  <a:pt x="83022" y="795"/>
                </a:lnTo>
                <a:lnTo>
                  <a:pt x="87733" y="530"/>
                </a:lnTo>
                <a:lnTo>
                  <a:pt x="97094" y="236"/>
                </a:lnTo>
                <a:lnTo>
                  <a:pt x="108673" y="70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SMARTPenAnnotation103"/>
          <p:cNvSpPr/>
          <p:nvPr/>
        </p:nvSpPr>
        <p:spPr>
          <a:xfrm>
            <a:off x="7100887" y="4320540"/>
            <a:ext cx="34291" cy="137161"/>
          </a:xfrm>
          <a:custGeom>
            <a:avLst/>
            <a:gdLst/>
            <a:ahLst/>
            <a:cxnLst/>
            <a:rect l="0" t="0" r="0" b="0"/>
            <a:pathLst>
              <a:path w="34291" h="137161">
                <a:moveTo>
                  <a:pt x="0" y="0"/>
                </a:moveTo>
                <a:lnTo>
                  <a:pt x="0" y="28941"/>
                </a:lnTo>
                <a:lnTo>
                  <a:pt x="953" y="32629"/>
                </a:lnTo>
                <a:lnTo>
                  <a:pt x="2540" y="36992"/>
                </a:lnTo>
                <a:lnTo>
                  <a:pt x="4551" y="41806"/>
                </a:lnTo>
                <a:lnTo>
                  <a:pt x="5892" y="45968"/>
                </a:lnTo>
                <a:lnTo>
                  <a:pt x="6785" y="49695"/>
                </a:lnTo>
                <a:lnTo>
                  <a:pt x="7381" y="53133"/>
                </a:lnTo>
                <a:lnTo>
                  <a:pt x="7779" y="57329"/>
                </a:lnTo>
                <a:lnTo>
                  <a:pt x="8043" y="62032"/>
                </a:lnTo>
                <a:lnTo>
                  <a:pt x="8337" y="71384"/>
                </a:lnTo>
                <a:lnTo>
                  <a:pt x="8526" y="85150"/>
                </a:lnTo>
                <a:lnTo>
                  <a:pt x="8541" y="88199"/>
                </a:lnTo>
                <a:lnTo>
                  <a:pt x="9504" y="91184"/>
                </a:lnTo>
                <a:lnTo>
                  <a:pt x="11099" y="94127"/>
                </a:lnTo>
                <a:lnTo>
                  <a:pt x="13114" y="97041"/>
                </a:lnTo>
                <a:lnTo>
                  <a:pt x="14458" y="99937"/>
                </a:lnTo>
                <a:lnTo>
                  <a:pt x="15353" y="102819"/>
                </a:lnTo>
                <a:lnTo>
                  <a:pt x="15950" y="105694"/>
                </a:lnTo>
                <a:lnTo>
                  <a:pt x="17301" y="108562"/>
                </a:lnTo>
                <a:lnTo>
                  <a:pt x="19154" y="111427"/>
                </a:lnTo>
                <a:lnTo>
                  <a:pt x="21342" y="114290"/>
                </a:lnTo>
                <a:lnTo>
                  <a:pt x="22800" y="117151"/>
                </a:lnTo>
                <a:lnTo>
                  <a:pt x="23773" y="120011"/>
                </a:lnTo>
                <a:lnTo>
                  <a:pt x="24421" y="122869"/>
                </a:lnTo>
                <a:lnTo>
                  <a:pt x="25805" y="124775"/>
                </a:lnTo>
                <a:lnTo>
                  <a:pt x="27681" y="126046"/>
                </a:lnTo>
                <a:lnTo>
                  <a:pt x="29884" y="126893"/>
                </a:lnTo>
                <a:lnTo>
                  <a:pt x="31352" y="128410"/>
                </a:lnTo>
                <a:lnTo>
                  <a:pt x="32332" y="130374"/>
                </a:lnTo>
                <a:lnTo>
                  <a:pt x="34290" y="13716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SMARTPenAnnotation104"/>
          <p:cNvSpPr/>
          <p:nvPr/>
        </p:nvSpPr>
        <p:spPr>
          <a:xfrm>
            <a:off x="7023734" y="4491990"/>
            <a:ext cx="197169" cy="22084"/>
          </a:xfrm>
          <a:custGeom>
            <a:avLst/>
            <a:gdLst/>
            <a:ahLst/>
            <a:cxnLst/>
            <a:rect l="0" t="0" r="0" b="0"/>
            <a:pathLst>
              <a:path w="197169" h="22084">
                <a:moveTo>
                  <a:pt x="0" y="17145"/>
                </a:moveTo>
                <a:lnTo>
                  <a:pt x="4551" y="17145"/>
                </a:lnTo>
                <a:lnTo>
                  <a:pt x="6845" y="18097"/>
                </a:lnTo>
                <a:lnTo>
                  <a:pt x="9326" y="19685"/>
                </a:lnTo>
                <a:lnTo>
                  <a:pt x="11932" y="21696"/>
                </a:lnTo>
                <a:lnTo>
                  <a:pt x="13670" y="22083"/>
                </a:lnTo>
                <a:lnTo>
                  <a:pt x="14829" y="21389"/>
                </a:lnTo>
                <a:lnTo>
                  <a:pt x="15601" y="19975"/>
                </a:lnTo>
                <a:lnTo>
                  <a:pt x="17068" y="19031"/>
                </a:lnTo>
                <a:lnTo>
                  <a:pt x="18999" y="18402"/>
                </a:lnTo>
                <a:lnTo>
                  <a:pt x="21239" y="17983"/>
                </a:lnTo>
                <a:lnTo>
                  <a:pt x="24637" y="17703"/>
                </a:lnTo>
                <a:lnTo>
                  <a:pt x="28808" y="17517"/>
                </a:lnTo>
                <a:lnTo>
                  <a:pt x="41238" y="17255"/>
                </a:lnTo>
                <a:lnTo>
                  <a:pt x="63074" y="17166"/>
                </a:lnTo>
                <a:lnTo>
                  <a:pt x="69672" y="16206"/>
                </a:lnTo>
                <a:lnTo>
                  <a:pt x="75976" y="14614"/>
                </a:lnTo>
                <a:lnTo>
                  <a:pt x="82083" y="12600"/>
                </a:lnTo>
                <a:lnTo>
                  <a:pt x="88059" y="11257"/>
                </a:lnTo>
                <a:lnTo>
                  <a:pt x="93949" y="10363"/>
                </a:lnTo>
                <a:lnTo>
                  <a:pt x="99780" y="9766"/>
                </a:lnTo>
                <a:lnTo>
                  <a:pt x="105573" y="9368"/>
                </a:lnTo>
                <a:lnTo>
                  <a:pt x="111340" y="9103"/>
                </a:lnTo>
                <a:lnTo>
                  <a:pt x="117089" y="8926"/>
                </a:lnTo>
                <a:lnTo>
                  <a:pt x="122827" y="7855"/>
                </a:lnTo>
                <a:lnTo>
                  <a:pt x="128558" y="6189"/>
                </a:lnTo>
                <a:lnTo>
                  <a:pt x="134283" y="4126"/>
                </a:lnTo>
                <a:lnTo>
                  <a:pt x="140004" y="2751"/>
                </a:lnTo>
                <a:lnTo>
                  <a:pt x="145724" y="1834"/>
                </a:lnTo>
                <a:lnTo>
                  <a:pt x="151442" y="1222"/>
                </a:lnTo>
                <a:lnTo>
                  <a:pt x="157159" y="815"/>
                </a:lnTo>
                <a:lnTo>
                  <a:pt x="162876" y="543"/>
                </a:lnTo>
                <a:lnTo>
                  <a:pt x="177483" y="161"/>
                </a:lnTo>
                <a:lnTo>
                  <a:pt x="19716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SMARTPenAnnotation105"/>
          <p:cNvSpPr/>
          <p:nvPr/>
        </p:nvSpPr>
        <p:spPr>
          <a:xfrm>
            <a:off x="7083742" y="4544648"/>
            <a:ext cx="171451" cy="118783"/>
          </a:xfrm>
          <a:custGeom>
            <a:avLst/>
            <a:gdLst/>
            <a:ahLst/>
            <a:cxnLst/>
            <a:rect l="0" t="0" r="0" b="0"/>
            <a:pathLst>
              <a:path w="171451" h="118783">
                <a:moveTo>
                  <a:pt x="0" y="24494"/>
                </a:moveTo>
                <a:lnTo>
                  <a:pt x="0" y="17113"/>
                </a:lnTo>
                <a:lnTo>
                  <a:pt x="953" y="16716"/>
                </a:lnTo>
                <a:lnTo>
                  <a:pt x="4551" y="16275"/>
                </a:lnTo>
                <a:lnTo>
                  <a:pt x="6844" y="15205"/>
                </a:lnTo>
                <a:lnTo>
                  <a:pt x="9325" y="13539"/>
                </a:lnTo>
                <a:lnTo>
                  <a:pt x="15600" y="8572"/>
                </a:lnTo>
                <a:lnTo>
                  <a:pt x="18020" y="8164"/>
                </a:lnTo>
                <a:lnTo>
                  <a:pt x="21539" y="7893"/>
                </a:lnTo>
                <a:lnTo>
                  <a:pt x="25789" y="7711"/>
                </a:lnTo>
                <a:lnTo>
                  <a:pt x="29575" y="6638"/>
                </a:lnTo>
                <a:lnTo>
                  <a:pt x="33052" y="4970"/>
                </a:lnTo>
                <a:lnTo>
                  <a:pt x="36322" y="2906"/>
                </a:lnTo>
                <a:lnTo>
                  <a:pt x="40408" y="1529"/>
                </a:lnTo>
                <a:lnTo>
                  <a:pt x="45036" y="612"/>
                </a:lnTo>
                <a:lnTo>
                  <a:pt x="50026" y="0"/>
                </a:lnTo>
                <a:lnTo>
                  <a:pt x="54306" y="545"/>
                </a:lnTo>
                <a:lnTo>
                  <a:pt x="58111" y="1860"/>
                </a:lnTo>
                <a:lnTo>
                  <a:pt x="61601" y="3690"/>
                </a:lnTo>
                <a:lnTo>
                  <a:pt x="65833" y="4910"/>
                </a:lnTo>
                <a:lnTo>
                  <a:pt x="70558" y="5723"/>
                </a:lnTo>
                <a:lnTo>
                  <a:pt x="75614" y="6265"/>
                </a:lnTo>
                <a:lnTo>
                  <a:pt x="79937" y="6626"/>
                </a:lnTo>
                <a:lnTo>
                  <a:pt x="83771" y="6867"/>
                </a:lnTo>
                <a:lnTo>
                  <a:pt x="87280" y="7028"/>
                </a:lnTo>
                <a:lnTo>
                  <a:pt x="90572" y="8087"/>
                </a:lnTo>
                <a:lnTo>
                  <a:pt x="93719" y="9746"/>
                </a:lnTo>
                <a:lnTo>
                  <a:pt x="96770" y="11805"/>
                </a:lnTo>
                <a:lnTo>
                  <a:pt x="98803" y="14129"/>
                </a:lnTo>
                <a:lnTo>
                  <a:pt x="100159" y="16632"/>
                </a:lnTo>
                <a:lnTo>
                  <a:pt x="102334" y="22941"/>
                </a:lnTo>
                <a:lnTo>
                  <a:pt x="102513" y="25364"/>
                </a:lnTo>
                <a:lnTo>
                  <a:pt x="102632" y="28884"/>
                </a:lnTo>
                <a:lnTo>
                  <a:pt x="102711" y="33136"/>
                </a:lnTo>
                <a:lnTo>
                  <a:pt x="101811" y="36923"/>
                </a:lnTo>
                <a:lnTo>
                  <a:pt x="100259" y="40400"/>
                </a:lnTo>
                <a:lnTo>
                  <a:pt x="98273" y="43670"/>
                </a:lnTo>
                <a:lnTo>
                  <a:pt x="96948" y="46803"/>
                </a:lnTo>
                <a:lnTo>
                  <a:pt x="96064" y="49844"/>
                </a:lnTo>
                <a:lnTo>
                  <a:pt x="95475" y="52824"/>
                </a:lnTo>
                <a:lnTo>
                  <a:pt x="94130" y="55763"/>
                </a:lnTo>
                <a:lnTo>
                  <a:pt x="92281" y="58675"/>
                </a:lnTo>
                <a:lnTo>
                  <a:pt x="90096" y="61569"/>
                </a:lnTo>
                <a:lnTo>
                  <a:pt x="86734" y="64451"/>
                </a:lnTo>
                <a:lnTo>
                  <a:pt x="82588" y="67325"/>
                </a:lnTo>
                <a:lnTo>
                  <a:pt x="77919" y="70193"/>
                </a:lnTo>
                <a:lnTo>
                  <a:pt x="73853" y="73057"/>
                </a:lnTo>
                <a:lnTo>
                  <a:pt x="70191" y="75920"/>
                </a:lnTo>
                <a:lnTo>
                  <a:pt x="66795" y="78781"/>
                </a:lnTo>
                <a:lnTo>
                  <a:pt x="63581" y="81640"/>
                </a:lnTo>
                <a:lnTo>
                  <a:pt x="57468" y="87358"/>
                </a:lnTo>
                <a:lnTo>
                  <a:pt x="54505" y="89263"/>
                </a:lnTo>
                <a:lnTo>
                  <a:pt x="51576" y="90533"/>
                </a:lnTo>
                <a:lnTo>
                  <a:pt x="48672" y="91381"/>
                </a:lnTo>
                <a:lnTo>
                  <a:pt x="45783" y="92897"/>
                </a:lnTo>
                <a:lnTo>
                  <a:pt x="42905" y="94861"/>
                </a:lnTo>
                <a:lnTo>
                  <a:pt x="35992" y="100306"/>
                </a:lnTo>
                <a:lnTo>
                  <a:pt x="32506" y="101051"/>
                </a:lnTo>
                <a:lnTo>
                  <a:pt x="25752" y="101643"/>
                </a:lnTo>
                <a:lnTo>
                  <a:pt x="30278" y="101645"/>
                </a:lnTo>
                <a:lnTo>
                  <a:pt x="32568" y="102598"/>
                </a:lnTo>
                <a:lnTo>
                  <a:pt x="37652" y="106197"/>
                </a:lnTo>
                <a:lnTo>
                  <a:pt x="40341" y="107538"/>
                </a:lnTo>
                <a:lnTo>
                  <a:pt x="43087" y="108432"/>
                </a:lnTo>
                <a:lnTo>
                  <a:pt x="45870" y="109028"/>
                </a:lnTo>
                <a:lnTo>
                  <a:pt x="48677" y="109425"/>
                </a:lnTo>
                <a:lnTo>
                  <a:pt x="51502" y="109689"/>
                </a:lnTo>
                <a:lnTo>
                  <a:pt x="54337" y="109866"/>
                </a:lnTo>
                <a:lnTo>
                  <a:pt x="60028" y="110062"/>
                </a:lnTo>
                <a:lnTo>
                  <a:pt x="62878" y="110114"/>
                </a:lnTo>
                <a:lnTo>
                  <a:pt x="66684" y="111102"/>
                </a:lnTo>
                <a:lnTo>
                  <a:pt x="71126" y="112713"/>
                </a:lnTo>
                <a:lnTo>
                  <a:pt x="75993" y="114739"/>
                </a:lnTo>
                <a:lnTo>
                  <a:pt x="81142" y="116090"/>
                </a:lnTo>
                <a:lnTo>
                  <a:pt x="86480" y="116991"/>
                </a:lnTo>
                <a:lnTo>
                  <a:pt x="91943" y="117591"/>
                </a:lnTo>
                <a:lnTo>
                  <a:pt x="97490" y="117991"/>
                </a:lnTo>
                <a:lnTo>
                  <a:pt x="103093" y="118258"/>
                </a:lnTo>
                <a:lnTo>
                  <a:pt x="114400" y="118554"/>
                </a:lnTo>
                <a:lnTo>
                  <a:pt x="152643" y="118782"/>
                </a:lnTo>
                <a:lnTo>
                  <a:pt x="157007" y="117833"/>
                </a:lnTo>
                <a:lnTo>
                  <a:pt x="160869" y="116248"/>
                </a:lnTo>
                <a:lnTo>
                  <a:pt x="171450" y="11021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SMARTPenAnnotation106"/>
          <p:cNvSpPr/>
          <p:nvPr/>
        </p:nvSpPr>
        <p:spPr>
          <a:xfrm>
            <a:off x="7315200" y="4423410"/>
            <a:ext cx="154306" cy="154306"/>
          </a:xfrm>
          <a:custGeom>
            <a:avLst/>
            <a:gdLst/>
            <a:ahLst/>
            <a:cxnLst/>
            <a:rect l="0" t="0" r="0" b="0"/>
            <a:pathLst>
              <a:path w="154306" h="154306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4550" y="7381"/>
                </a:lnTo>
                <a:lnTo>
                  <a:pt x="9325" y="10582"/>
                </a:lnTo>
                <a:lnTo>
                  <a:pt x="11931" y="12770"/>
                </a:lnTo>
                <a:lnTo>
                  <a:pt x="14622" y="15181"/>
                </a:lnTo>
                <a:lnTo>
                  <a:pt x="20151" y="20400"/>
                </a:lnTo>
                <a:lnTo>
                  <a:pt x="37160" y="37182"/>
                </a:lnTo>
                <a:lnTo>
                  <a:pt x="40013" y="40981"/>
                </a:lnTo>
                <a:lnTo>
                  <a:pt x="42867" y="45418"/>
                </a:lnTo>
                <a:lnTo>
                  <a:pt x="45724" y="50281"/>
                </a:lnTo>
                <a:lnTo>
                  <a:pt x="49532" y="54475"/>
                </a:lnTo>
                <a:lnTo>
                  <a:pt x="53976" y="58224"/>
                </a:lnTo>
                <a:lnTo>
                  <a:pt x="58845" y="61676"/>
                </a:lnTo>
                <a:lnTo>
                  <a:pt x="63041" y="64929"/>
                </a:lnTo>
                <a:lnTo>
                  <a:pt x="66793" y="68052"/>
                </a:lnTo>
                <a:lnTo>
                  <a:pt x="70246" y="71085"/>
                </a:lnTo>
                <a:lnTo>
                  <a:pt x="76623" y="76996"/>
                </a:lnTo>
                <a:lnTo>
                  <a:pt x="83584" y="83750"/>
                </a:lnTo>
                <a:lnTo>
                  <a:pt x="122765" y="122767"/>
                </a:lnTo>
                <a:lnTo>
                  <a:pt x="124706" y="125659"/>
                </a:lnTo>
                <a:lnTo>
                  <a:pt x="126000" y="128540"/>
                </a:lnTo>
                <a:lnTo>
                  <a:pt x="126862" y="131413"/>
                </a:lnTo>
                <a:lnTo>
                  <a:pt x="129342" y="133328"/>
                </a:lnTo>
                <a:lnTo>
                  <a:pt x="132901" y="134606"/>
                </a:lnTo>
                <a:lnTo>
                  <a:pt x="137177" y="135457"/>
                </a:lnTo>
                <a:lnTo>
                  <a:pt x="140029" y="136977"/>
                </a:lnTo>
                <a:lnTo>
                  <a:pt x="141930" y="138943"/>
                </a:lnTo>
                <a:lnTo>
                  <a:pt x="144981" y="144391"/>
                </a:lnTo>
                <a:lnTo>
                  <a:pt x="147939" y="147676"/>
                </a:lnTo>
                <a:lnTo>
                  <a:pt x="154305" y="15430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SMARTPenAnnotation107"/>
          <p:cNvSpPr/>
          <p:nvPr/>
        </p:nvSpPr>
        <p:spPr>
          <a:xfrm>
            <a:off x="7289482" y="4406265"/>
            <a:ext cx="180024" cy="231458"/>
          </a:xfrm>
          <a:custGeom>
            <a:avLst/>
            <a:gdLst/>
            <a:ahLst/>
            <a:cxnLst/>
            <a:rect l="0" t="0" r="0" b="0"/>
            <a:pathLst>
              <a:path w="180024" h="231458">
                <a:moveTo>
                  <a:pt x="180023" y="0"/>
                </a:moveTo>
                <a:lnTo>
                  <a:pt x="175471" y="0"/>
                </a:lnTo>
                <a:lnTo>
                  <a:pt x="173179" y="952"/>
                </a:lnTo>
                <a:lnTo>
                  <a:pt x="168091" y="4551"/>
                </a:lnTo>
                <a:lnTo>
                  <a:pt x="165400" y="7796"/>
                </a:lnTo>
                <a:lnTo>
                  <a:pt x="162655" y="11865"/>
                </a:lnTo>
                <a:lnTo>
                  <a:pt x="159871" y="16482"/>
                </a:lnTo>
                <a:lnTo>
                  <a:pt x="157064" y="21465"/>
                </a:lnTo>
                <a:lnTo>
                  <a:pt x="151404" y="32083"/>
                </a:lnTo>
                <a:lnTo>
                  <a:pt x="147609" y="37581"/>
                </a:lnTo>
                <a:lnTo>
                  <a:pt x="143173" y="43151"/>
                </a:lnTo>
                <a:lnTo>
                  <a:pt x="138311" y="48770"/>
                </a:lnTo>
                <a:lnTo>
                  <a:pt x="133164" y="55373"/>
                </a:lnTo>
                <a:lnTo>
                  <a:pt x="127829" y="62633"/>
                </a:lnTo>
                <a:lnTo>
                  <a:pt x="122367" y="70330"/>
                </a:lnTo>
                <a:lnTo>
                  <a:pt x="116820" y="77367"/>
                </a:lnTo>
                <a:lnTo>
                  <a:pt x="111218" y="83963"/>
                </a:lnTo>
                <a:lnTo>
                  <a:pt x="105579" y="90265"/>
                </a:lnTo>
                <a:lnTo>
                  <a:pt x="91691" y="104888"/>
                </a:lnTo>
                <a:lnTo>
                  <a:pt x="83988" y="112787"/>
                </a:lnTo>
                <a:lnTo>
                  <a:pt x="77899" y="120911"/>
                </a:lnTo>
                <a:lnTo>
                  <a:pt x="72887" y="129185"/>
                </a:lnTo>
                <a:lnTo>
                  <a:pt x="68594" y="137558"/>
                </a:lnTo>
                <a:lnTo>
                  <a:pt x="63827" y="145045"/>
                </a:lnTo>
                <a:lnTo>
                  <a:pt x="58744" y="151942"/>
                </a:lnTo>
                <a:lnTo>
                  <a:pt x="53451" y="158444"/>
                </a:lnTo>
                <a:lnTo>
                  <a:pt x="48016" y="164684"/>
                </a:lnTo>
                <a:lnTo>
                  <a:pt x="42489" y="170750"/>
                </a:lnTo>
                <a:lnTo>
                  <a:pt x="36898" y="176698"/>
                </a:lnTo>
                <a:lnTo>
                  <a:pt x="32219" y="182569"/>
                </a:lnTo>
                <a:lnTo>
                  <a:pt x="28147" y="188387"/>
                </a:lnTo>
                <a:lnTo>
                  <a:pt x="24480" y="194171"/>
                </a:lnTo>
                <a:lnTo>
                  <a:pt x="21082" y="198980"/>
                </a:lnTo>
                <a:lnTo>
                  <a:pt x="17865" y="203138"/>
                </a:lnTo>
                <a:lnTo>
                  <a:pt x="14768" y="206863"/>
                </a:lnTo>
                <a:lnTo>
                  <a:pt x="11750" y="210298"/>
                </a:lnTo>
                <a:lnTo>
                  <a:pt x="8786" y="213541"/>
                </a:lnTo>
                <a:lnTo>
                  <a:pt x="1735" y="221039"/>
                </a:lnTo>
                <a:lnTo>
                  <a:pt x="1158" y="222607"/>
                </a:lnTo>
                <a:lnTo>
                  <a:pt x="772" y="224605"/>
                </a:lnTo>
                <a:lnTo>
                  <a:pt x="0" y="23145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SMARTPenAnnotation108"/>
          <p:cNvSpPr/>
          <p:nvPr/>
        </p:nvSpPr>
        <p:spPr>
          <a:xfrm>
            <a:off x="7598092" y="2837497"/>
            <a:ext cx="137161" cy="8574"/>
          </a:xfrm>
          <a:custGeom>
            <a:avLst/>
            <a:gdLst/>
            <a:ahLst/>
            <a:cxnLst/>
            <a:rect l="0" t="0" r="0" b="0"/>
            <a:pathLst>
              <a:path w="137161" h="8574">
                <a:moveTo>
                  <a:pt x="0" y="8573"/>
                </a:moveTo>
                <a:lnTo>
                  <a:pt x="131436" y="8573"/>
                </a:lnTo>
                <a:lnTo>
                  <a:pt x="133343" y="7620"/>
                </a:lnTo>
                <a:lnTo>
                  <a:pt x="134616" y="6033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SMARTPenAnnotation109"/>
          <p:cNvSpPr/>
          <p:nvPr/>
        </p:nvSpPr>
        <p:spPr>
          <a:xfrm>
            <a:off x="7658100" y="2906077"/>
            <a:ext cx="137160" cy="1"/>
          </a:xfrm>
          <a:custGeom>
            <a:avLst/>
            <a:gdLst/>
            <a:ahLst/>
            <a:cxnLst/>
            <a:rect l="0" t="0" r="0" b="0"/>
            <a:pathLst>
              <a:path w="137160" h="1">
                <a:moveTo>
                  <a:pt x="0" y="0"/>
                </a:moveTo>
                <a:lnTo>
                  <a:pt x="137159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SMARTPenAnnotation110"/>
          <p:cNvSpPr/>
          <p:nvPr/>
        </p:nvSpPr>
        <p:spPr>
          <a:xfrm>
            <a:off x="7940992" y="2726055"/>
            <a:ext cx="68581" cy="137160"/>
          </a:xfrm>
          <a:custGeom>
            <a:avLst/>
            <a:gdLst/>
            <a:ahLst/>
            <a:cxnLst/>
            <a:rect l="0" t="0" r="0" b="0"/>
            <a:pathLst>
              <a:path w="68581" h="137160">
                <a:moveTo>
                  <a:pt x="0" y="0"/>
                </a:moveTo>
                <a:lnTo>
                  <a:pt x="8468" y="0"/>
                </a:lnTo>
                <a:lnTo>
                  <a:pt x="8526" y="2540"/>
                </a:lnTo>
                <a:lnTo>
                  <a:pt x="8563" y="7380"/>
                </a:lnTo>
                <a:lnTo>
                  <a:pt x="9518" y="8730"/>
                </a:lnTo>
                <a:lnTo>
                  <a:pt x="11108" y="10582"/>
                </a:lnTo>
                <a:lnTo>
                  <a:pt x="13120" y="12770"/>
                </a:lnTo>
                <a:lnTo>
                  <a:pt x="14462" y="15181"/>
                </a:lnTo>
                <a:lnTo>
                  <a:pt x="15357" y="17740"/>
                </a:lnTo>
                <a:lnTo>
                  <a:pt x="15953" y="20399"/>
                </a:lnTo>
                <a:lnTo>
                  <a:pt x="16350" y="23125"/>
                </a:lnTo>
                <a:lnTo>
                  <a:pt x="16616" y="25894"/>
                </a:lnTo>
                <a:lnTo>
                  <a:pt x="16792" y="28692"/>
                </a:lnTo>
                <a:lnTo>
                  <a:pt x="17862" y="31510"/>
                </a:lnTo>
                <a:lnTo>
                  <a:pt x="19528" y="34342"/>
                </a:lnTo>
                <a:lnTo>
                  <a:pt x="21591" y="37182"/>
                </a:lnTo>
                <a:lnTo>
                  <a:pt x="22966" y="40980"/>
                </a:lnTo>
                <a:lnTo>
                  <a:pt x="23884" y="45417"/>
                </a:lnTo>
                <a:lnTo>
                  <a:pt x="24495" y="50281"/>
                </a:lnTo>
                <a:lnTo>
                  <a:pt x="24903" y="54475"/>
                </a:lnTo>
                <a:lnTo>
                  <a:pt x="25175" y="58224"/>
                </a:lnTo>
                <a:lnTo>
                  <a:pt x="25355" y="61676"/>
                </a:lnTo>
                <a:lnTo>
                  <a:pt x="26429" y="64930"/>
                </a:lnTo>
                <a:lnTo>
                  <a:pt x="28097" y="68051"/>
                </a:lnTo>
                <a:lnTo>
                  <a:pt x="30162" y="71085"/>
                </a:lnTo>
                <a:lnTo>
                  <a:pt x="31538" y="74060"/>
                </a:lnTo>
                <a:lnTo>
                  <a:pt x="32456" y="76996"/>
                </a:lnTo>
                <a:lnTo>
                  <a:pt x="33067" y="79905"/>
                </a:lnTo>
                <a:lnTo>
                  <a:pt x="34427" y="82798"/>
                </a:lnTo>
                <a:lnTo>
                  <a:pt x="36286" y="85678"/>
                </a:lnTo>
                <a:lnTo>
                  <a:pt x="38478" y="88551"/>
                </a:lnTo>
                <a:lnTo>
                  <a:pt x="39940" y="91419"/>
                </a:lnTo>
                <a:lnTo>
                  <a:pt x="40914" y="94283"/>
                </a:lnTo>
                <a:lnTo>
                  <a:pt x="41564" y="97145"/>
                </a:lnTo>
                <a:lnTo>
                  <a:pt x="42950" y="100006"/>
                </a:lnTo>
                <a:lnTo>
                  <a:pt x="44825" y="102866"/>
                </a:lnTo>
                <a:lnTo>
                  <a:pt x="47028" y="105725"/>
                </a:lnTo>
                <a:lnTo>
                  <a:pt x="49450" y="107630"/>
                </a:lnTo>
                <a:lnTo>
                  <a:pt x="52017" y="108901"/>
                </a:lnTo>
                <a:lnTo>
                  <a:pt x="54680" y="109748"/>
                </a:lnTo>
                <a:lnTo>
                  <a:pt x="56456" y="111265"/>
                </a:lnTo>
                <a:lnTo>
                  <a:pt x="57639" y="113229"/>
                </a:lnTo>
                <a:lnTo>
                  <a:pt x="58429" y="115491"/>
                </a:lnTo>
                <a:lnTo>
                  <a:pt x="59908" y="117951"/>
                </a:lnTo>
                <a:lnTo>
                  <a:pt x="61846" y="120544"/>
                </a:lnTo>
                <a:lnTo>
                  <a:pt x="68187" y="128116"/>
                </a:lnTo>
                <a:lnTo>
                  <a:pt x="68405" y="130918"/>
                </a:lnTo>
                <a:lnTo>
                  <a:pt x="68580" y="137159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SMARTPenAnnotation111"/>
          <p:cNvSpPr/>
          <p:nvPr/>
        </p:nvSpPr>
        <p:spPr>
          <a:xfrm>
            <a:off x="7915275" y="2906077"/>
            <a:ext cx="197168" cy="25719"/>
          </a:xfrm>
          <a:custGeom>
            <a:avLst/>
            <a:gdLst/>
            <a:ahLst/>
            <a:cxnLst/>
            <a:rect l="0" t="0" r="0" b="0"/>
            <a:pathLst>
              <a:path w="197168" h="25719">
                <a:moveTo>
                  <a:pt x="0" y="25718"/>
                </a:moveTo>
                <a:lnTo>
                  <a:pt x="44542" y="25718"/>
                </a:lnTo>
                <a:lnTo>
                  <a:pt x="48744" y="24765"/>
                </a:lnTo>
                <a:lnTo>
                  <a:pt x="53451" y="23178"/>
                </a:lnTo>
                <a:lnTo>
                  <a:pt x="58494" y="21167"/>
                </a:lnTo>
                <a:lnTo>
                  <a:pt x="63761" y="19826"/>
                </a:lnTo>
                <a:lnTo>
                  <a:pt x="69177" y="18932"/>
                </a:lnTo>
                <a:lnTo>
                  <a:pt x="74693" y="18337"/>
                </a:lnTo>
                <a:lnTo>
                  <a:pt x="81228" y="17940"/>
                </a:lnTo>
                <a:lnTo>
                  <a:pt x="96108" y="17498"/>
                </a:lnTo>
                <a:lnTo>
                  <a:pt x="103125" y="16428"/>
                </a:lnTo>
                <a:lnTo>
                  <a:pt x="109707" y="14762"/>
                </a:lnTo>
                <a:lnTo>
                  <a:pt x="116000" y="12699"/>
                </a:lnTo>
                <a:lnTo>
                  <a:pt x="122101" y="11323"/>
                </a:lnTo>
                <a:lnTo>
                  <a:pt x="128073" y="10406"/>
                </a:lnTo>
                <a:lnTo>
                  <a:pt x="133960" y="9795"/>
                </a:lnTo>
                <a:lnTo>
                  <a:pt x="139788" y="8435"/>
                </a:lnTo>
                <a:lnTo>
                  <a:pt x="145579" y="6576"/>
                </a:lnTo>
                <a:lnTo>
                  <a:pt x="151345" y="4384"/>
                </a:lnTo>
                <a:lnTo>
                  <a:pt x="157095" y="2923"/>
                </a:lnTo>
                <a:lnTo>
                  <a:pt x="162832" y="1948"/>
                </a:lnTo>
                <a:lnTo>
                  <a:pt x="168561" y="1299"/>
                </a:lnTo>
                <a:lnTo>
                  <a:pt x="174287" y="866"/>
                </a:lnTo>
                <a:lnTo>
                  <a:pt x="180009" y="577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SMARTPenAnnotation112"/>
          <p:cNvSpPr/>
          <p:nvPr/>
        </p:nvSpPr>
        <p:spPr>
          <a:xfrm>
            <a:off x="7983898" y="2974691"/>
            <a:ext cx="188553" cy="111397"/>
          </a:xfrm>
          <a:custGeom>
            <a:avLst/>
            <a:gdLst/>
            <a:ahLst/>
            <a:cxnLst/>
            <a:rect l="0" t="0" r="0" b="0"/>
            <a:pathLst>
              <a:path w="188553" h="111397">
                <a:moveTo>
                  <a:pt x="59964" y="17111"/>
                </a:moveTo>
                <a:lnTo>
                  <a:pt x="51745" y="17111"/>
                </a:lnTo>
                <a:lnTo>
                  <a:pt x="54089" y="14571"/>
                </a:lnTo>
                <a:lnTo>
                  <a:pt x="58804" y="9730"/>
                </a:lnTo>
                <a:lnTo>
                  <a:pt x="64529" y="6528"/>
                </a:lnTo>
                <a:lnTo>
                  <a:pt x="68722" y="4341"/>
                </a:lnTo>
                <a:lnTo>
                  <a:pt x="72470" y="2883"/>
                </a:lnTo>
                <a:lnTo>
                  <a:pt x="75921" y="1910"/>
                </a:lnTo>
                <a:lnTo>
                  <a:pt x="79174" y="1262"/>
                </a:lnTo>
                <a:lnTo>
                  <a:pt x="83249" y="830"/>
                </a:lnTo>
                <a:lnTo>
                  <a:pt x="87869" y="542"/>
                </a:lnTo>
                <a:lnTo>
                  <a:pt x="97131" y="222"/>
                </a:lnTo>
                <a:lnTo>
                  <a:pt x="107701" y="42"/>
                </a:lnTo>
                <a:lnTo>
                  <a:pt x="113882" y="0"/>
                </a:lnTo>
                <a:lnTo>
                  <a:pt x="117817" y="941"/>
                </a:lnTo>
                <a:lnTo>
                  <a:pt x="122346" y="2521"/>
                </a:lnTo>
                <a:lnTo>
                  <a:pt x="127269" y="4527"/>
                </a:lnTo>
                <a:lnTo>
                  <a:pt x="130551" y="6817"/>
                </a:lnTo>
                <a:lnTo>
                  <a:pt x="132740" y="9296"/>
                </a:lnTo>
                <a:lnTo>
                  <a:pt x="134199" y="11901"/>
                </a:lnTo>
                <a:lnTo>
                  <a:pt x="136124" y="14590"/>
                </a:lnTo>
                <a:lnTo>
                  <a:pt x="138360" y="17336"/>
                </a:lnTo>
                <a:lnTo>
                  <a:pt x="144242" y="24035"/>
                </a:lnTo>
                <a:lnTo>
                  <a:pt x="143772" y="25537"/>
                </a:lnTo>
                <a:lnTo>
                  <a:pt x="142505" y="27491"/>
                </a:lnTo>
                <a:lnTo>
                  <a:pt x="140710" y="29746"/>
                </a:lnTo>
                <a:lnTo>
                  <a:pt x="139512" y="32202"/>
                </a:lnTo>
                <a:lnTo>
                  <a:pt x="138713" y="34792"/>
                </a:lnTo>
                <a:lnTo>
                  <a:pt x="138182" y="37471"/>
                </a:lnTo>
                <a:lnTo>
                  <a:pt x="136874" y="40209"/>
                </a:lnTo>
                <a:lnTo>
                  <a:pt x="135050" y="42987"/>
                </a:lnTo>
                <a:lnTo>
                  <a:pt x="132881" y="45792"/>
                </a:lnTo>
                <a:lnTo>
                  <a:pt x="130483" y="48614"/>
                </a:lnTo>
                <a:lnTo>
                  <a:pt x="127932" y="51448"/>
                </a:lnTo>
                <a:lnTo>
                  <a:pt x="125278" y="54290"/>
                </a:lnTo>
                <a:lnTo>
                  <a:pt x="122557" y="58089"/>
                </a:lnTo>
                <a:lnTo>
                  <a:pt x="119791" y="62527"/>
                </a:lnTo>
                <a:lnTo>
                  <a:pt x="116993" y="67391"/>
                </a:lnTo>
                <a:lnTo>
                  <a:pt x="114176" y="71586"/>
                </a:lnTo>
                <a:lnTo>
                  <a:pt x="111345" y="75335"/>
                </a:lnTo>
                <a:lnTo>
                  <a:pt x="108505" y="78787"/>
                </a:lnTo>
                <a:lnTo>
                  <a:pt x="104708" y="82041"/>
                </a:lnTo>
                <a:lnTo>
                  <a:pt x="100271" y="85163"/>
                </a:lnTo>
                <a:lnTo>
                  <a:pt x="95408" y="88196"/>
                </a:lnTo>
                <a:lnTo>
                  <a:pt x="91213" y="90219"/>
                </a:lnTo>
                <a:lnTo>
                  <a:pt x="87465" y="91567"/>
                </a:lnTo>
                <a:lnTo>
                  <a:pt x="84012" y="92466"/>
                </a:lnTo>
                <a:lnTo>
                  <a:pt x="79807" y="94018"/>
                </a:lnTo>
                <a:lnTo>
                  <a:pt x="75098" y="96005"/>
                </a:lnTo>
                <a:lnTo>
                  <a:pt x="70053" y="98282"/>
                </a:lnTo>
                <a:lnTo>
                  <a:pt x="65737" y="100752"/>
                </a:lnTo>
                <a:lnTo>
                  <a:pt x="61908" y="103352"/>
                </a:lnTo>
                <a:lnTo>
                  <a:pt x="58403" y="106037"/>
                </a:lnTo>
                <a:lnTo>
                  <a:pt x="54160" y="107828"/>
                </a:lnTo>
                <a:lnTo>
                  <a:pt x="49427" y="109021"/>
                </a:lnTo>
                <a:lnTo>
                  <a:pt x="44368" y="109817"/>
                </a:lnTo>
                <a:lnTo>
                  <a:pt x="40042" y="110348"/>
                </a:lnTo>
                <a:lnTo>
                  <a:pt x="36204" y="110701"/>
                </a:lnTo>
                <a:lnTo>
                  <a:pt x="32694" y="110937"/>
                </a:lnTo>
                <a:lnTo>
                  <a:pt x="29402" y="111094"/>
                </a:lnTo>
                <a:lnTo>
                  <a:pt x="23203" y="111269"/>
                </a:lnTo>
                <a:lnTo>
                  <a:pt x="5706" y="111396"/>
                </a:lnTo>
                <a:lnTo>
                  <a:pt x="3790" y="110448"/>
                </a:lnTo>
                <a:lnTo>
                  <a:pt x="2512" y="108863"/>
                </a:lnTo>
                <a:lnTo>
                  <a:pt x="1660" y="106854"/>
                </a:lnTo>
                <a:lnTo>
                  <a:pt x="1092" y="104562"/>
                </a:lnTo>
                <a:lnTo>
                  <a:pt x="714" y="102082"/>
                </a:lnTo>
                <a:lnTo>
                  <a:pt x="106" y="95808"/>
                </a:lnTo>
                <a:lnTo>
                  <a:pt x="23" y="92410"/>
                </a:lnTo>
                <a:lnTo>
                  <a:pt x="0" y="90170"/>
                </a:lnTo>
                <a:lnTo>
                  <a:pt x="938" y="87725"/>
                </a:lnTo>
                <a:lnTo>
                  <a:pt x="2516" y="85142"/>
                </a:lnTo>
                <a:lnTo>
                  <a:pt x="4521" y="82467"/>
                </a:lnTo>
                <a:lnTo>
                  <a:pt x="6810" y="79732"/>
                </a:lnTo>
                <a:lnTo>
                  <a:pt x="9288" y="76956"/>
                </a:lnTo>
                <a:lnTo>
                  <a:pt x="11893" y="74153"/>
                </a:lnTo>
                <a:lnTo>
                  <a:pt x="15534" y="72284"/>
                </a:lnTo>
                <a:lnTo>
                  <a:pt x="19866" y="71038"/>
                </a:lnTo>
                <a:lnTo>
                  <a:pt x="24660" y="70207"/>
                </a:lnTo>
                <a:lnTo>
                  <a:pt x="28808" y="68701"/>
                </a:lnTo>
                <a:lnTo>
                  <a:pt x="32526" y="66744"/>
                </a:lnTo>
                <a:lnTo>
                  <a:pt x="35956" y="64487"/>
                </a:lnTo>
                <a:lnTo>
                  <a:pt x="40150" y="62030"/>
                </a:lnTo>
                <a:lnTo>
                  <a:pt x="44849" y="59440"/>
                </a:lnTo>
                <a:lnTo>
                  <a:pt x="49888" y="56760"/>
                </a:lnTo>
                <a:lnTo>
                  <a:pt x="55151" y="54974"/>
                </a:lnTo>
                <a:lnTo>
                  <a:pt x="60566" y="53783"/>
                </a:lnTo>
                <a:lnTo>
                  <a:pt x="66081" y="52989"/>
                </a:lnTo>
                <a:lnTo>
                  <a:pt x="71661" y="52460"/>
                </a:lnTo>
                <a:lnTo>
                  <a:pt x="77288" y="52107"/>
                </a:lnTo>
                <a:lnTo>
                  <a:pt x="87665" y="51715"/>
                </a:lnTo>
                <a:lnTo>
                  <a:pt x="95453" y="51540"/>
                </a:lnTo>
                <a:lnTo>
                  <a:pt x="109744" y="51442"/>
                </a:lnTo>
                <a:lnTo>
                  <a:pt x="115058" y="52381"/>
                </a:lnTo>
                <a:lnTo>
                  <a:pt x="120506" y="53959"/>
                </a:lnTo>
                <a:lnTo>
                  <a:pt x="126043" y="55964"/>
                </a:lnTo>
                <a:lnTo>
                  <a:pt x="130686" y="57301"/>
                </a:lnTo>
                <a:lnTo>
                  <a:pt x="134735" y="58192"/>
                </a:lnTo>
                <a:lnTo>
                  <a:pt x="138386" y="58786"/>
                </a:lnTo>
                <a:lnTo>
                  <a:pt x="141773" y="60134"/>
                </a:lnTo>
                <a:lnTo>
                  <a:pt x="144984" y="61986"/>
                </a:lnTo>
                <a:lnTo>
                  <a:pt x="148076" y="64172"/>
                </a:lnTo>
                <a:lnTo>
                  <a:pt x="151091" y="66583"/>
                </a:lnTo>
                <a:lnTo>
                  <a:pt x="154052" y="69142"/>
                </a:lnTo>
                <a:lnTo>
                  <a:pt x="156979" y="71801"/>
                </a:lnTo>
                <a:lnTo>
                  <a:pt x="159884" y="73573"/>
                </a:lnTo>
                <a:lnTo>
                  <a:pt x="165650" y="75543"/>
                </a:lnTo>
                <a:lnTo>
                  <a:pt x="171387" y="78959"/>
                </a:lnTo>
                <a:lnTo>
                  <a:pt x="178282" y="84361"/>
                </a:lnTo>
                <a:lnTo>
                  <a:pt x="181765" y="87640"/>
                </a:lnTo>
                <a:lnTo>
                  <a:pt x="188552" y="94264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SMARTPenAnnotation113"/>
          <p:cNvSpPr/>
          <p:nvPr/>
        </p:nvSpPr>
        <p:spPr>
          <a:xfrm>
            <a:off x="8318182" y="2820352"/>
            <a:ext cx="42863" cy="180024"/>
          </a:xfrm>
          <a:custGeom>
            <a:avLst/>
            <a:gdLst/>
            <a:ahLst/>
            <a:cxnLst/>
            <a:rect l="0" t="0" r="0" b="0"/>
            <a:pathLst>
              <a:path w="42863" h="180024">
                <a:moveTo>
                  <a:pt x="0" y="0"/>
                </a:moveTo>
                <a:lnTo>
                  <a:pt x="0" y="28693"/>
                </a:lnTo>
                <a:lnTo>
                  <a:pt x="952" y="32463"/>
                </a:lnTo>
                <a:lnTo>
                  <a:pt x="2540" y="36882"/>
                </a:lnTo>
                <a:lnTo>
                  <a:pt x="4551" y="41733"/>
                </a:lnTo>
                <a:lnTo>
                  <a:pt x="5892" y="45920"/>
                </a:lnTo>
                <a:lnTo>
                  <a:pt x="6785" y="49663"/>
                </a:lnTo>
                <a:lnTo>
                  <a:pt x="7381" y="53111"/>
                </a:lnTo>
                <a:lnTo>
                  <a:pt x="7778" y="57315"/>
                </a:lnTo>
                <a:lnTo>
                  <a:pt x="8043" y="62023"/>
                </a:lnTo>
                <a:lnTo>
                  <a:pt x="8220" y="67066"/>
                </a:lnTo>
                <a:lnTo>
                  <a:pt x="9289" y="71381"/>
                </a:lnTo>
                <a:lnTo>
                  <a:pt x="10956" y="75210"/>
                </a:lnTo>
                <a:lnTo>
                  <a:pt x="13019" y="78715"/>
                </a:lnTo>
                <a:lnTo>
                  <a:pt x="14394" y="82957"/>
                </a:lnTo>
                <a:lnTo>
                  <a:pt x="15312" y="87690"/>
                </a:lnTo>
                <a:lnTo>
                  <a:pt x="15923" y="92750"/>
                </a:lnTo>
                <a:lnTo>
                  <a:pt x="16330" y="98028"/>
                </a:lnTo>
                <a:lnTo>
                  <a:pt x="16602" y="103452"/>
                </a:lnTo>
                <a:lnTo>
                  <a:pt x="16984" y="117647"/>
                </a:lnTo>
                <a:lnTo>
                  <a:pt x="17038" y="121294"/>
                </a:lnTo>
                <a:lnTo>
                  <a:pt x="18026" y="125630"/>
                </a:lnTo>
                <a:lnTo>
                  <a:pt x="19638" y="130426"/>
                </a:lnTo>
                <a:lnTo>
                  <a:pt x="21663" y="135528"/>
                </a:lnTo>
                <a:lnTo>
                  <a:pt x="23015" y="139882"/>
                </a:lnTo>
                <a:lnTo>
                  <a:pt x="23915" y="143737"/>
                </a:lnTo>
                <a:lnTo>
                  <a:pt x="24516" y="147260"/>
                </a:lnTo>
                <a:lnTo>
                  <a:pt x="25869" y="150561"/>
                </a:lnTo>
                <a:lnTo>
                  <a:pt x="27724" y="153714"/>
                </a:lnTo>
                <a:lnTo>
                  <a:pt x="29913" y="156768"/>
                </a:lnTo>
                <a:lnTo>
                  <a:pt x="31371" y="159757"/>
                </a:lnTo>
                <a:lnTo>
                  <a:pt x="32345" y="162703"/>
                </a:lnTo>
                <a:lnTo>
                  <a:pt x="34177" y="170938"/>
                </a:lnTo>
                <a:lnTo>
                  <a:pt x="35167" y="172061"/>
                </a:lnTo>
                <a:lnTo>
                  <a:pt x="42862" y="18002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SMARTPenAnnotation114"/>
          <p:cNvSpPr/>
          <p:nvPr/>
        </p:nvSpPr>
        <p:spPr>
          <a:xfrm>
            <a:off x="8249602" y="2914650"/>
            <a:ext cx="180024" cy="17146"/>
          </a:xfrm>
          <a:custGeom>
            <a:avLst/>
            <a:gdLst/>
            <a:ahLst/>
            <a:cxnLst/>
            <a:rect l="0" t="0" r="0" b="0"/>
            <a:pathLst>
              <a:path w="180024" h="17146">
                <a:moveTo>
                  <a:pt x="0" y="17145"/>
                </a:moveTo>
                <a:lnTo>
                  <a:pt x="4551" y="17145"/>
                </a:lnTo>
                <a:lnTo>
                  <a:pt x="5891" y="16192"/>
                </a:lnTo>
                <a:lnTo>
                  <a:pt x="6785" y="14605"/>
                </a:lnTo>
                <a:lnTo>
                  <a:pt x="7382" y="12594"/>
                </a:lnTo>
                <a:lnTo>
                  <a:pt x="9684" y="11253"/>
                </a:lnTo>
                <a:lnTo>
                  <a:pt x="13123" y="10359"/>
                </a:lnTo>
                <a:lnTo>
                  <a:pt x="17321" y="9764"/>
                </a:lnTo>
                <a:lnTo>
                  <a:pt x="21073" y="9367"/>
                </a:lnTo>
                <a:lnTo>
                  <a:pt x="24526" y="9101"/>
                </a:lnTo>
                <a:lnTo>
                  <a:pt x="27781" y="8925"/>
                </a:lnTo>
                <a:lnTo>
                  <a:pt x="36477" y="8729"/>
                </a:lnTo>
                <a:lnTo>
                  <a:pt x="138326" y="8572"/>
                </a:lnTo>
                <a:lnTo>
                  <a:pt x="142699" y="7620"/>
                </a:lnTo>
                <a:lnTo>
                  <a:pt x="147521" y="6032"/>
                </a:lnTo>
                <a:lnTo>
                  <a:pt x="152639" y="4021"/>
                </a:lnTo>
                <a:lnTo>
                  <a:pt x="157005" y="2681"/>
                </a:lnTo>
                <a:lnTo>
                  <a:pt x="160867" y="1787"/>
                </a:lnTo>
                <a:lnTo>
                  <a:pt x="164395" y="1191"/>
                </a:lnTo>
                <a:lnTo>
                  <a:pt x="167699" y="794"/>
                </a:lnTo>
                <a:lnTo>
                  <a:pt x="170855" y="529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SMARTPenAnnotation115"/>
          <p:cNvSpPr/>
          <p:nvPr/>
        </p:nvSpPr>
        <p:spPr>
          <a:xfrm>
            <a:off x="8129587" y="2854642"/>
            <a:ext cx="128589" cy="102871"/>
          </a:xfrm>
          <a:custGeom>
            <a:avLst/>
            <a:gdLst/>
            <a:ahLst/>
            <a:cxnLst/>
            <a:rect l="0" t="0" r="0" b="0"/>
            <a:pathLst>
              <a:path w="128589" h="102871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4551" y="8220"/>
                </a:lnTo>
                <a:lnTo>
                  <a:pt x="6844" y="9290"/>
                </a:lnTo>
                <a:lnTo>
                  <a:pt x="9325" y="10956"/>
                </a:lnTo>
                <a:lnTo>
                  <a:pt x="11932" y="13019"/>
                </a:lnTo>
                <a:lnTo>
                  <a:pt x="14622" y="15347"/>
                </a:lnTo>
                <a:lnTo>
                  <a:pt x="17368" y="17851"/>
                </a:lnTo>
                <a:lnTo>
                  <a:pt x="20151" y="20473"/>
                </a:lnTo>
                <a:lnTo>
                  <a:pt x="22959" y="22221"/>
                </a:lnTo>
                <a:lnTo>
                  <a:pt x="25784" y="23387"/>
                </a:lnTo>
                <a:lnTo>
                  <a:pt x="28619" y="24164"/>
                </a:lnTo>
                <a:lnTo>
                  <a:pt x="31462" y="25634"/>
                </a:lnTo>
                <a:lnTo>
                  <a:pt x="34310" y="27567"/>
                </a:lnTo>
                <a:lnTo>
                  <a:pt x="37161" y="29808"/>
                </a:lnTo>
                <a:lnTo>
                  <a:pt x="40014" y="32255"/>
                </a:lnTo>
                <a:lnTo>
                  <a:pt x="42869" y="34838"/>
                </a:lnTo>
                <a:lnTo>
                  <a:pt x="48580" y="40249"/>
                </a:lnTo>
                <a:lnTo>
                  <a:pt x="71438" y="62875"/>
                </a:lnTo>
                <a:lnTo>
                  <a:pt x="74295" y="64776"/>
                </a:lnTo>
                <a:lnTo>
                  <a:pt x="77153" y="66044"/>
                </a:lnTo>
                <a:lnTo>
                  <a:pt x="80011" y="66889"/>
                </a:lnTo>
                <a:lnTo>
                  <a:pt x="82867" y="68406"/>
                </a:lnTo>
                <a:lnTo>
                  <a:pt x="85725" y="70369"/>
                </a:lnTo>
                <a:lnTo>
                  <a:pt x="88583" y="72630"/>
                </a:lnTo>
                <a:lnTo>
                  <a:pt x="91439" y="75090"/>
                </a:lnTo>
                <a:lnTo>
                  <a:pt x="94297" y="77683"/>
                </a:lnTo>
                <a:lnTo>
                  <a:pt x="97155" y="80363"/>
                </a:lnTo>
                <a:lnTo>
                  <a:pt x="100013" y="82151"/>
                </a:lnTo>
                <a:lnTo>
                  <a:pt x="102870" y="83342"/>
                </a:lnTo>
                <a:lnTo>
                  <a:pt x="105728" y="84136"/>
                </a:lnTo>
                <a:lnTo>
                  <a:pt x="108585" y="85619"/>
                </a:lnTo>
                <a:lnTo>
                  <a:pt x="111443" y="87559"/>
                </a:lnTo>
                <a:lnTo>
                  <a:pt x="114300" y="89805"/>
                </a:lnTo>
                <a:lnTo>
                  <a:pt x="117157" y="91303"/>
                </a:lnTo>
                <a:lnTo>
                  <a:pt x="120015" y="92301"/>
                </a:lnTo>
                <a:lnTo>
                  <a:pt x="122873" y="92967"/>
                </a:lnTo>
                <a:lnTo>
                  <a:pt x="124778" y="94363"/>
                </a:lnTo>
                <a:lnTo>
                  <a:pt x="126048" y="96246"/>
                </a:lnTo>
                <a:lnTo>
                  <a:pt x="128588" y="10287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SMARTPenAnnotation116"/>
          <p:cNvSpPr/>
          <p:nvPr/>
        </p:nvSpPr>
        <p:spPr>
          <a:xfrm>
            <a:off x="8155305" y="2854642"/>
            <a:ext cx="51436" cy="120016"/>
          </a:xfrm>
          <a:custGeom>
            <a:avLst/>
            <a:gdLst/>
            <a:ahLst/>
            <a:cxnLst/>
            <a:rect l="0" t="0" r="0" b="0"/>
            <a:pathLst>
              <a:path w="51436" h="120016">
                <a:moveTo>
                  <a:pt x="51435" y="0"/>
                </a:moveTo>
                <a:lnTo>
                  <a:pt x="51435" y="11932"/>
                </a:lnTo>
                <a:lnTo>
                  <a:pt x="50482" y="14622"/>
                </a:lnTo>
                <a:lnTo>
                  <a:pt x="48895" y="17368"/>
                </a:lnTo>
                <a:lnTo>
                  <a:pt x="46884" y="20151"/>
                </a:lnTo>
                <a:lnTo>
                  <a:pt x="44591" y="23912"/>
                </a:lnTo>
                <a:lnTo>
                  <a:pt x="42110" y="28324"/>
                </a:lnTo>
                <a:lnTo>
                  <a:pt x="39503" y="33170"/>
                </a:lnTo>
                <a:lnTo>
                  <a:pt x="36812" y="37353"/>
                </a:lnTo>
                <a:lnTo>
                  <a:pt x="34067" y="41095"/>
                </a:lnTo>
                <a:lnTo>
                  <a:pt x="31283" y="44542"/>
                </a:lnTo>
                <a:lnTo>
                  <a:pt x="28476" y="48744"/>
                </a:lnTo>
                <a:lnTo>
                  <a:pt x="25651" y="53451"/>
                </a:lnTo>
                <a:lnTo>
                  <a:pt x="22815" y="58494"/>
                </a:lnTo>
                <a:lnTo>
                  <a:pt x="20926" y="62809"/>
                </a:lnTo>
                <a:lnTo>
                  <a:pt x="19665" y="66638"/>
                </a:lnTo>
                <a:lnTo>
                  <a:pt x="18825" y="70142"/>
                </a:lnTo>
                <a:lnTo>
                  <a:pt x="17312" y="73432"/>
                </a:lnTo>
                <a:lnTo>
                  <a:pt x="15352" y="76577"/>
                </a:lnTo>
                <a:lnTo>
                  <a:pt x="13091" y="79626"/>
                </a:lnTo>
                <a:lnTo>
                  <a:pt x="11584" y="82612"/>
                </a:lnTo>
                <a:lnTo>
                  <a:pt x="10581" y="85554"/>
                </a:lnTo>
                <a:lnTo>
                  <a:pt x="9910" y="88469"/>
                </a:lnTo>
                <a:lnTo>
                  <a:pt x="8512" y="91364"/>
                </a:lnTo>
                <a:lnTo>
                  <a:pt x="6627" y="94247"/>
                </a:lnTo>
                <a:lnTo>
                  <a:pt x="4417" y="97121"/>
                </a:lnTo>
                <a:lnTo>
                  <a:pt x="2945" y="99990"/>
                </a:lnTo>
                <a:lnTo>
                  <a:pt x="1964" y="102855"/>
                </a:lnTo>
                <a:lnTo>
                  <a:pt x="1308" y="105718"/>
                </a:lnTo>
                <a:lnTo>
                  <a:pt x="873" y="108578"/>
                </a:lnTo>
                <a:lnTo>
                  <a:pt x="581" y="111438"/>
                </a:lnTo>
                <a:lnTo>
                  <a:pt x="0" y="12001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SMARTPenAnnotation117"/>
          <p:cNvSpPr/>
          <p:nvPr/>
        </p:nvSpPr>
        <p:spPr>
          <a:xfrm>
            <a:off x="8558212" y="2726055"/>
            <a:ext cx="51436" cy="137160"/>
          </a:xfrm>
          <a:custGeom>
            <a:avLst/>
            <a:gdLst/>
            <a:ahLst/>
            <a:cxnLst/>
            <a:rect l="0" t="0" r="0" b="0"/>
            <a:pathLst>
              <a:path w="51436" h="137160">
                <a:moveTo>
                  <a:pt x="0" y="0"/>
                </a:moveTo>
                <a:lnTo>
                  <a:pt x="0" y="20399"/>
                </a:lnTo>
                <a:lnTo>
                  <a:pt x="953" y="23125"/>
                </a:lnTo>
                <a:lnTo>
                  <a:pt x="2540" y="25894"/>
                </a:lnTo>
                <a:lnTo>
                  <a:pt x="4551" y="28692"/>
                </a:lnTo>
                <a:lnTo>
                  <a:pt x="5892" y="31510"/>
                </a:lnTo>
                <a:lnTo>
                  <a:pt x="6785" y="34342"/>
                </a:lnTo>
                <a:lnTo>
                  <a:pt x="7382" y="37182"/>
                </a:lnTo>
                <a:lnTo>
                  <a:pt x="8730" y="40028"/>
                </a:lnTo>
                <a:lnTo>
                  <a:pt x="10583" y="42877"/>
                </a:lnTo>
                <a:lnTo>
                  <a:pt x="12771" y="45730"/>
                </a:lnTo>
                <a:lnTo>
                  <a:pt x="14229" y="48584"/>
                </a:lnTo>
                <a:lnTo>
                  <a:pt x="15201" y="51439"/>
                </a:lnTo>
                <a:lnTo>
                  <a:pt x="15849" y="54295"/>
                </a:lnTo>
                <a:lnTo>
                  <a:pt x="17234" y="57152"/>
                </a:lnTo>
                <a:lnTo>
                  <a:pt x="19109" y="60008"/>
                </a:lnTo>
                <a:lnTo>
                  <a:pt x="21312" y="62865"/>
                </a:lnTo>
                <a:lnTo>
                  <a:pt x="23733" y="65723"/>
                </a:lnTo>
                <a:lnTo>
                  <a:pt x="26299" y="68580"/>
                </a:lnTo>
                <a:lnTo>
                  <a:pt x="28963" y="71437"/>
                </a:lnTo>
                <a:lnTo>
                  <a:pt x="30738" y="75247"/>
                </a:lnTo>
                <a:lnTo>
                  <a:pt x="31923" y="79692"/>
                </a:lnTo>
                <a:lnTo>
                  <a:pt x="32712" y="84560"/>
                </a:lnTo>
                <a:lnTo>
                  <a:pt x="34191" y="88759"/>
                </a:lnTo>
                <a:lnTo>
                  <a:pt x="36129" y="92510"/>
                </a:lnTo>
                <a:lnTo>
                  <a:pt x="38374" y="95963"/>
                </a:lnTo>
                <a:lnTo>
                  <a:pt x="39870" y="99218"/>
                </a:lnTo>
                <a:lnTo>
                  <a:pt x="40868" y="102340"/>
                </a:lnTo>
                <a:lnTo>
                  <a:pt x="41532" y="105374"/>
                </a:lnTo>
                <a:lnTo>
                  <a:pt x="42928" y="108349"/>
                </a:lnTo>
                <a:lnTo>
                  <a:pt x="44811" y="111285"/>
                </a:lnTo>
                <a:lnTo>
                  <a:pt x="50127" y="118290"/>
                </a:lnTo>
                <a:lnTo>
                  <a:pt x="50853" y="121788"/>
                </a:lnTo>
                <a:lnTo>
                  <a:pt x="51320" y="127244"/>
                </a:lnTo>
                <a:lnTo>
                  <a:pt x="51384" y="130530"/>
                </a:lnTo>
                <a:lnTo>
                  <a:pt x="51435" y="137159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SMARTPenAnnotation118"/>
          <p:cNvSpPr/>
          <p:nvPr/>
        </p:nvSpPr>
        <p:spPr>
          <a:xfrm>
            <a:off x="8506777" y="2888932"/>
            <a:ext cx="205741" cy="51436"/>
          </a:xfrm>
          <a:custGeom>
            <a:avLst/>
            <a:gdLst/>
            <a:ahLst/>
            <a:cxnLst/>
            <a:rect l="0" t="0" r="0" b="0"/>
            <a:pathLst>
              <a:path w="205741" h="51436">
                <a:moveTo>
                  <a:pt x="0" y="51435"/>
                </a:moveTo>
                <a:lnTo>
                  <a:pt x="0" y="46884"/>
                </a:lnTo>
                <a:lnTo>
                  <a:pt x="952" y="45544"/>
                </a:lnTo>
                <a:lnTo>
                  <a:pt x="2540" y="44650"/>
                </a:lnTo>
                <a:lnTo>
                  <a:pt x="6844" y="43657"/>
                </a:lnTo>
                <a:lnTo>
                  <a:pt x="11932" y="43215"/>
                </a:lnTo>
                <a:lnTo>
                  <a:pt x="15574" y="42146"/>
                </a:lnTo>
                <a:lnTo>
                  <a:pt x="19907" y="40480"/>
                </a:lnTo>
                <a:lnTo>
                  <a:pt x="24702" y="38417"/>
                </a:lnTo>
                <a:lnTo>
                  <a:pt x="29803" y="37041"/>
                </a:lnTo>
                <a:lnTo>
                  <a:pt x="35108" y="36124"/>
                </a:lnTo>
                <a:lnTo>
                  <a:pt x="40551" y="35513"/>
                </a:lnTo>
                <a:lnTo>
                  <a:pt x="47037" y="34153"/>
                </a:lnTo>
                <a:lnTo>
                  <a:pt x="54218" y="32293"/>
                </a:lnTo>
                <a:lnTo>
                  <a:pt x="61863" y="30101"/>
                </a:lnTo>
                <a:lnTo>
                  <a:pt x="77977" y="25126"/>
                </a:lnTo>
                <a:lnTo>
                  <a:pt x="86275" y="22466"/>
                </a:lnTo>
                <a:lnTo>
                  <a:pt x="94664" y="20692"/>
                </a:lnTo>
                <a:lnTo>
                  <a:pt x="103114" y="19510"/>
                </a:lnTo>
                <a:lnTo>
                  <a:pt x="111606" y="18722"/>
                </a:lnTo>
                <a:lnTo>
                  <a:pt x="119172" y="17244"/>
                </a:lnTo>
                <a:lnTo>
                  <a:pt x="126120" y="15306"/>
                </a:lnTo>
                <a:lnTo>
                  <a:pt x="132657" y="13061"/>
                </a:lnTo>
                <a:lnTo>
                  <a:pt x="139874" y="11565"/>
                </a:lnTo>
                <a:lnTo>
                  <a:pt x="147542" y="10568"/>
                </a:lnTo>
                <a:lnTo>
                  <a:pt x="161776" y="9459"/>
                </a:lnTo>
                <a:lnTo>
                  <a:pt x="171278" y="8967"/>
                </a:lnTo>
                <a:lnTo>
                  <a:pt x="176099" y="7883"/>
                </a:lnTo>
                <a:lnTo>
                  <a:pt x="181216" y="6208"/>
                </a:lnTo>
                <a:lnTo>
                  <a:pt x="186534" y="4139"/>
                </a:lnTo>
                <a:lnTo>
                  <a:pt x="191030" y="2759"/>
                </a:lnTo>
                <a:lnTo>
                  <a:pt x="194981" y="1840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SMARTPenAnnotation119"/>
          <p:cNvSpPr/>
          <p:nvPr/>
        </p:nvSpPr>
        <p:spPr>
          <a:xfrm>
            <a:off x="8592502" y="2957543"/>
            <a:ext cx="145733" cy="85685"/>
          </a:xfrm>
          <a:custGeom>
            <a:avLst/>
            <a:gdLst/>
            <a:ahLst/>
            <a:cxnLst/>
            <a:rect l="0" t="0" r="0" b="0"/>
            <a:pathLst>
              <a:path w="145733" h="85685">
                <a:moveTo>
                  <a:pt x="0" y="8542"/>
                </a:moveTo>
                <a:lnTo>
                  <a:pt x="20400" y="8542"/>
                </a:lnTo>
                <a:lnTo>
                  <a:pt x="24078" y="7589"/>
                </a:lnTo>
                <a:lnTo>
                  <a:pt x="28434" y="6002"/>
                </a:lnTo>
                <a:lnTo>
                  <a:pt x="33244" y="3991"/>
                </a:lnTo>
                <a:lnTo>
                  <a:pt x="37403" y="2650"/>
                </a:lnTo>
                <a:lnTo>
                  <a:pt x="41128" y="1756"/>
                </a:lnTo>
                <a:lnTo>
                  <a:pt x="44564" y="1161"/>
                </a:lnTo>
                <a:lnTo>
                  <a:pt x="48759" y="764"/>
                </a:lnTo>
                <a:lnTo>
                  <a:pt x="53461" y="499"/>
                </a:lnTo>
                <a:lnTo>
                  <a:pt x="62813" y="204"/>
                </a:lnTo>
                <a:lnTo>
                  <a:pt x="74386" y="39"/>
                </a:lnTo>
                <a:lnTo>
                  <a:pt x="84179" y="0"/>
                </a:lnTo>
                <a:lnTo>
                  <a:pt x="87551" y="942"/>
                </a:lnTo>
                <a:lnTo>
                  <a:pt x="89800" y="2523"/>
                </a:lnTo>
                <a:lnTo>
                  <a:pt x="91299" y="4529"/>
                </a:lnTo>
                <a:lnTo>
                  <a:pt x="93251" y="5867"/>
                </a:lnTo>
                <a:lnTo>
                  <a:pt x="95505" y="6758"/>
                </a:lnTo>
                <a:lnTo>
                  <a:pt x="97960" y="7352"/>
                </a:lnTo>
                <a:lnTo>
                  <a:pt x="99596" y="8701"/>
                </a:lnTo>
                <a:lnTo>
                  <a:pt x="100689" y="10553"/>
                </a:lnTo>
                <a:lnTo>
                  <a:pt x="101416" y="12740"/>
                </a:lnTo>
                <a:lnTo>
                  <a:pt x="100947" y="15151"/>
                </a:lnTo>
                <a:lnTo>
                  <a:pt x="99684" y="17710"/>
                </a:lnTo>
                <a:lnTo>
                  <a:pt x="97888" y="20369"/>
                </a:lnTo>
                <a:lnTo>
                  <a:pt x="96691" y="23094"/>
                </a:lnTo>
                <a:lnTo>
                  <a:pt x="95894" y="25863"/>
                </a:lnTo>
                <a:lnTo>
                  <a:pt x="95362" y="28662"/>
                </a:lnTo>
                <a:lnTo>
                  <a:pt x="93102" y="31480"/>
                </a:lnTo>
                <a:lnTo>
                  <a:pt x="89691" y="34311"/>
                </a:lnTo>
                <a:lnTo>
                  <a:pt x="85511" y="37151"/>
                </a:lnTo>
                <a:lnTo>
                  <a:pt x="81773" y="39997"/>
                </a:lnTo>
                <a:lnTo>
                  <a:pt x="78328" y="42847"/>
                </a:lnTo>
                <a:lnTo>
                  <a:pt x="75079" y="45699"/>
                </a:lnTo>
                <a:lnTo>
                  <a:pt x="71960" y="48553"/>
                </a:lnTo>
                <a:lnTo>
                  <a:pt x="65954" y="54265"/>
                </a:lnTo>
                <a:lnTo>
                  <a:pt x="53149" y="66856"/>
                </a:lnTo>
                <a:lnTo>
                  <a:pt x="52578" y="68373"/>
                </a:lnTo>
                <a:lnTo>
                  <a:pt x="52197" y="70337"/>
                </a:lnTo>
                <a:lnTo>
                  <a:pt x="51943" y="72598"/>
                </a:lnTo>
                <a:lnTo>
                  <a:pt x="50821" y="74106"/>
                </a:lnTo>
                <a:lnTo>
                  <a:pt x="49121" y="75111"/>
                </a:lnTo>
                <a:lnTo>
                  <a:pt x="47034" y="75781"/>
                </a:lnTo>
                <a:lnTo>
                  <a:pt x="45644" y="77181"/>
                </a:lnTo>
                <a:lnTo>
                  <a:pt x="44717" y="79066"/>
                </a:lnTo>
                <a:lnTo>
                  <a:pt x="43229" y="84385"/>
                </a:lnTo>
                <a:lnTo>
                  <a:pt x="44059" y="84821"/>
                </a:lnTo>
                <a:lnTo>
                  <a:pt x="47522" y="85306"/>
                </a:lnTo>
                <a:lnTo>
                  <a:pt x="51615" y="85617"/>
                </a:lnTo>
                <a:lnTo>
                  <a:pt x="63265" y="85684"/>
                </a:lnTo>
                <a:lnTo>
                  <a:pt x="66941" y="84735"/>
                </a:lnTo>
                <a:lnTo>
                  <a:pt x="71297" y="83150"/>
                </a:lnTo>
                <a:lnTo>
                  <a:pt x="76107" y="81140"/>
                </a:lnTo>
                <a:lnTo>
                  <a:pt x="80266" y="79801"/>
                </a:lnTo>
                <a:lnTo>
                  <a:pt x="83990" y="78908"/>
                </a:lnTo>
                <a:lnTo>
                  <a:pt x="87427" y="78312"/>
                </a:lnTo>
                <a:lnTo>
                  <a:pt x="91622" y="76963"/>
                </a:lnTo>
                <a:lnTo>
                  <a:pt x="96324" y="75111"/>
                </a:lnTo>
                <a:lnTo>
                  <a:pt x="101363" y="72923"/>
                </a:lnTo>
                <a:lnTo>
                  <a:pt x="106628" y="71465"/>
                </a:lnTo>
                <a:lnTo>
                  <a:pt x="112043" y="70493"/>
                </a:lnTo>
                <a:lnTo>
                  <a:pt x="117558" y="69845"/>
                </a:lnTo>
                <a:lnTo>
                  <a:pt x="122186" y="68461"/>
                </a:lnTo>
                <a:lnTo>
                  <a:pt x="126226" y="66585"/>
                </a:lnTo>
                <a:lnTo>
                  <a:pt x="129871" y="64382"/>
                </a:lnTo>
                <a:lnTo>
                  <a:pt x="133252" y="62914"/>
                </a:lnTo>
                <a:lnTo>
                  <a:pt x="136460" y="61935"/>
                </a:lnTo>
                <a:lnTo>
                  <a:pt x="145732" y="5997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SMARTPenAnnotation120"/>
          <p:cNvSpPr/>
          <p:nvPr/>
        </p:nvSpPr>
        <p:spPr>
          <a:xfrm>
            <a:off x="8785883" y="2854642"/>
            <a:ext cx="166665" cy="342740"/>
          </a:xfrm>
          <a:custGeom>
            <a:avLst/>
            <a:gdLst/>
            <a:ahLst/>
            <a:cxnLst/>
            <a:rect l="0" t="0" r="0" b="0"/>
            <a:pathLst>
              <a:path w="166665" h="342740">
                <a:moveTo>
                  <a:pt x="3786" y="0"/>
                </a:moveTo>
                <a:lnTo>
                  <a:pt x="8725" y="0"/>
                </a:lnTo>
                <a:lnTo>
                  <a:pt x="4036" y="0"/>
                </a:lnTo>
                <a:lnTo>
                  <a:pt x="3819" y="9325"/>
                </a:lnTo>
                <a:lnTo>
                  <a:pt x="3788" y="44542"/>
                </a:lnTo>
                <a:lnTo>
                  <a:pt x="6327" y="53451"/>
                </a:lnTo>
                <a:lnTo>
                  <a:pt x="10630" y="62809"/>
                </a:lnTo>
                <a:lnTo>
                  <a:pt x="15718" y="70142"/>
                </a:lnTo>
                <a:lnTo>
                  <a:pt x="18409" y="73432"/>
                </a:lnTo>
                <a:lnTo>
                  <a:pt x="21154" y="76577"/>
                </a:lnTo>
                <a:lnTo>
                  <a:pt x="23938" y="79626"/>
                </a:lnTo>
                <a:lnTo>
                  <a:pt x="25793" y="82612"/>
                </a:lnTo>
                <a:lnTo>
                  <a:pt x="27854" y="88469"/>
                </a:lnTo>
                <a:lnTo>
                  <a:pt x="29357" y="90412"/>
                </a:lnTo>
                <a:lnTo>
                  <a:pt x="31312" y="91707"/>
                </a:lnTo>
                <a:lnTo>
                  <a:pt x="36022" y="93146"/>
                </a:lnTo>
                <a:lnTo>
                  <a:pt x="38612" y="93530"/>
                </a:lnTo>
                <a:lnTo>
                  <a:pt x="41291" y="93786"/>
                </a:lnTo>
                <a:lnTo>
                  <a:pt x="44029" y="94909"/>
                </a:lnTo>
                <a:lnTo>
                  <a:pt x="46808" y="96610"/>
                </a:lnTo>
                <a:lnTo>
                  <a:pt x="49613" y="98697"/>
                </a:lnTo>
                <a:lnTo>
                  <a:pt x="53387" y="100088"/>
                </a:lnTo>
                <a:lnTo>
                  <a:pt x="57808" y="101015"/>
                </a:lnTo>
                <a:lnTo>
                  <a:pt x="62661" y="101634"/>
                </a:lnTo>
                <a:lnTo>
                  <a:pt x="66849" y="101093"/>
                </a:lnTo>
                <a:lnTo>
                  <a:pt x="70593" y="99780"/>
                </a:lnTo>
                <a:lnTo>
                  <a:pt x="78896" y="95381"/>
                </a:lnTo>
                <a:lnTo>
                  <a:pt x="82571" y="94779"/>
                </a:lnTo>
                <a:lnTo>
                  <a:pt x="84884" y="94619"/>
                </a:lnTo>
                <a:lnTo>
                  <a:pt x="87379" y="93559"/>
                </a:lnTo>
                <a:lnTo>
                  <a:pt x="89995" y="91900"/>
                </a:lnTo>
                <a:lnTo>
                  <a:pt x="92692" y="89842"/>
                </a:lnTo>
                <a:lnTo>
                  <a:pt x="95442" y="88470"/>
                </a:lnTo>
                <a:lnTo>
                  <a:pt x="98228" y="87555"/>
                </a:lnTo>
                <a:lnTo>
                  <a:pt x="101037" y="86945"/>
                </a:lnTo>
                <a:lnTo>
                  <a:pt x="102910" y="85586"/>
                </a:lnTo>
                <a:lnTo>
                  <a:pt x="104158" y="83727"/>
                </a:lnTo>
                <a:lnTo>
                  <a:pt x="105547" y="79122"/>
                </a:lnTo>
                <a:lnTo>
                  <a:pt x="106511" y="70156"/>
                </a:lnTo>
                <a:lnTo>
                  <a:pt x="104052" y="66741"/>
                </a:lnTo>
                <a:lnTo>
                  <a:pt x="102062" y="64496"/>
                </a:lnTo>
                <a:lnTo>
                  <a:pt x="100737" y="61095"/>
                </a:lnTo>
                <a:lnTo>
                  <a:pt x="99263" y="52236"/>
                </a:lnTo>
                <a:lnTo>
                  <a:pt x="98434" y="45640"/>
                </a:lnTo>
                <a:lnTo>
                  <a:pt x="95699" y="41557"/>
                </a:lnTo>
                <a:lnTo>
                  <a:pt x="93637" y="39135"/>
                </a:lnTo>
                <a:lnTo>
                  <a:pt x="92261" y="36567"/>
                </a:lnTo>
                <a:lnTo>
                  <a:pt x="89874" y="27334"/>
                </a:lnTo>
                <a:lnTo>
                  <a:pt x="90706" y="26796"/>
                </a:lnTo>
                <a:lnTo>
                  <a:pt x="95474" y="26037"/>
                </a:lnTo>
                <a:lnTo>
                  <a:pt x="97741" y="25760"/>
                </a:lnTo>
                <a:lnTo>
                  <a:pt x="98064" y="35403"/>
                </a:lnTo>
                <a:lnTo>
                  <a:pt x="98076" y="43040"/>
                </a:lnTo>
                <a:lnTo>
                  <a:pt x="99031" y="46791"/>
                </a:lnTo>
                <a:lnTo>
                  <a:pt x="102633" y="53498"/>
                </a:lnTo>
                <a:lnTo>
                  <a:pt x="107408" y="62195"/>
                </a:lnTo>
                <a:lnTo>
                  <a:pt x="110015" y="67181"/>
                </a:lnTo>
                <a:lnTo>
                  <a:pt x="112912" y="77801"/>
                </a:lnTo>
                <a:lnTo>
                  <a:pt x="113684" y="83300"/>
                </a:lnTo>
                <a:lnTo>
                  <a:pt x="115151" y="88871"/>
                </a:lnTo>
                <a:lnTo>
                  <a:pt x="117082" y="94490"/>
                </a:lnTo>
                <a:lnTo>
                  <a:pt x="119323" y="100141"/>
                </a:lnTo>
                <a:lnTo>
                  <a:pt x="120816" y="105813"/>
                </a:lnTo>
                <a:lnTo>
                  <a:pt x="121812" y="111500"/>
                </a:lnTo>
                <a:lnTo>
                  <a:pt x="122474" y="117196"/>
                </a:lnTo>
                <a:lnTo>
                  <a:pt x="123870" y="123850"/>
                </a:lnTo>
                <a:lnTo>
                  <a:pt x="125752" y="131145"/>
                </a:lnTo>
                <a:lnTo>
                  <a:pt x="127959" y="138865"/>
                </a:lnTo>
                <a:lnTo>
                  <a:pt x="129431" y="145916"/>
                </a:lnTo>
                <a:lnTo>
                  <a:pt x="130412" y="152523"/>
                </a:lnTo>
                <a:lnTo>
                  <a:pt x="131066" y="158832"/>
                </a:lnTo>
                <a:lnTo>
                  <a:pt x="132454" y="165895"/>
                </a:lnTo>
                <a:lnTo>
                  <a:pt x="134333" y="173462"/>
                </a:lnTo>
                <a:lnTo>
                  <a:pt x="136538" y="181364"/>
                </a:lnTo>
                <a:lnTo>
                  <a:pt x="137055" y="188537"/>
                </a:lnTo>
                <a:lnTo>
                  <a:pt x="136447" y="195224"/>
                </a:lnTo>
                <a:lnTo>
                  <a:pt x="135090" y="201587"/>
                </a:lnTo>
                <a:lnTo>
                  <a:pt x="134184" y="208686"/>
                </a:lnTo>
                <a:lnTo>
                  <a:pt x="133581" y="216277"/>
                </a:lnTo>
                <a:lnTo>
                  <a:pt x="132911" y="231378"/>
                </a:lnTo>
                <a:lnTo>
                  <a:pt x="132612" y="244440"/>
                </a:lnTo>
                <a:lnTo>
                  <a:pt x="131581" y="251542"/>
                </a:lnTo>
                <a:lnTo>
                  <a:pt x="129940" y="259135"/>
                </a:lnTo>
                <a:lnTo>
                  <a:pt x="127894" y="267054"/>
                </a:lnTo>
                <a:lnTo>
                  <a:pt x="125577" y="273286"/>
                </a:lnTo>
                <a:lnTo>
                  <a:pt x="120464" y="282750"/>
                </a:lnTo>
                <a:lnTo>
                  <a:pt x="117767" y="287560"/>
                </a:lnTo>
                <a:lnTo>
                  <a:pt x="112229" y="297985"/>
                </a:lnTo>
                <a:lnTo>
                  <a:pt x="103757" y="314563"/>
                </a:lnTo>
                <a:lnTo>
                  <a:pt x="100914" y="319246"/>
                </a:lnTo>
                <a:lnTo>
                  <a:pt x="98065" y="323321"/>
                </a:lnTo>
                <a:lnTo>
                  <a:pt x="95215" y="326990"/>
                </a:lnTo>
                <a:lnTo>
                  <a:pt x="92361" y="330388"/>
                </a:lnTo>
                <a:lnTo>
                  <a:pt x="89507" y="333606"/>
                </a:lnTo>
                <a:lnTo>
                  <a:pt x="86651" y="336704"/>
                </a:lnTo>
                <a:lnTo>
                  <a:pt x="83794" y="338770"/>
                </a:lnTo>
                <a:lnTo>
                  <a:pt x="80938" y="340146"/>
                </a:lnTo>
                <a:lnTo>
                  <a:pt x="78080" y="341064"/>
                </a:lnTo>
                <a:lnTo>
                  <a:pt x="74271" y="341676"/>
                </a:lnTo>
                <a:lnTo>
                  <a:pt x="69826" y="342084"/>
                </a:lnTo>
                <a:lnTo>
                  <a:pt x="60760" y="342538"/>
                </a:lnTo>
                <a:lnTo>
                  <a:pt x="53555" y="342739"/>
                </a:lnTo>
                <a:lnTo>
                  <a:pt x="49349" y="341840"/>
                </a:lnTo>
                <a:lnTo>
                  <a:pt x="44639" y="340288"/>
                </a:lnTo>
                <a:lnTo>
                  <a:pt x="39594" y="338302"/>
                </a:lnTo>
                <a:lnTo>
                  <a:pt x="35278" y="336024"/>
                </a:lnTo>
                <a:lnTo>
                  <a:pt x="31448" y="333554"/>
                </a:lnTo>
                <a:lnTo>
                  <a:pt x="27943" y="330954"/>
                </a:lnTo>
                <a:lnTo>
                  <a:pt x="24652" y="327316"/>
                </a:lnTo>
                <a:lnTo>
                  <a:pt x="21508" y="322986"/>
                </a:lnTo>
                <a:lnTo>
                  <a:pt x="18457" y="318194"/>
                </a:lnTo>
                <a:lnTo>
                  <a:pt x="15472" y="314047"/>
                </a:lnTo>
                <a:lnTo>
                  <a:pt x="12530" y="310330"/>
                </a:lnTo>
                <a:lnTo>
                  <a:pt x="9615" y="306899"/>
                </a:lnTo>
                <a:lnTo>
                  <a:pt x="6720" y="302707"/>
                </a:lnTo>
                <a:lnTo>
                  <a:pt x="3837" y="298007"/>
                </a:lnTo>
                <a:lnTo>
                  <a:pt x="962" y="292969"/>
                </a:lnTo>
                <a:lnTo>
                  <a:pt x="0" y="287705"/>
                </a:lnTo>
                <a:lnTo>
                  <a:pt x="309" y="282291"/>
                </a:lnTo>
                <a:lnTo>
                  <a:pt x="1468" y="276777"/>
                </a:lnTo>
                <a:lnTo>
                  <a:pt x="3193" y="270243"/>
                </a:lnTo>
                <a:lnTo>
                  <a:pt x="5297" y="263029"/>
                </a:lnTo>
                <a:lnTo>
                  <a:pt x="7651" y="255363"/>
                </a:lnTo>
                <a:lnTo>
                  <a:pt x="10173" y="248347"/>
                </a:lnTo>
                <a:lnTo>
                  <a:pt x="12807" y="241765"/>
                </a:lnTo>
                <a:lnTo>
                  <a:pt x="15515" y="235471"/>
                </a:lnTo>
                <a:lnTo>
                  <a:pt x="19226" y="229371"/>
                </a:lnTo>
                <a:lnTo>
                  <a:pt x="23604" y="223399"/>
                </a:lnTo>
                <a:lnTo>
                  <a:pt x="28428" y="217513"/>
                </a:lnTo>
                <a:lnTo>
                  <a:pt x="33549" y="211684"/>
                </a:lnTo>
                <a:lnTo>
                  <a:pt x="38869" y="205892"/>
                </a:lnTo>
                <a:lnTo>
                  <a:pt x="44319" y="200127"/>
                </a:lnTo>
                <a:lnTo>
                  <a:pt x="50810" y="194378"/>
                </a:lnTo>
                <a:lnTo>
                  <a:pt x="57997" y="188640"/>
                </a:lnTo>
                <a:lnTo>
                  <a:pt x="65644" y="182910"/>
                </a:lnTo>
                <a:lnTo>
                  <a:pt x="72647" y="178138"/>
                </a:lnTo>
                <a:lnTo>
                  <a:pt x="79222" y="174003"/>
                </a:lnTo>
                <a:lnTo>
                  <a:pt x="85509" y="170295"/>
                </a:lnTo>
                <a:lnTo>
                  <a:pt x="91606" y="166870"/>
                </a:lnTo>
                <a:lnTo>
                  <a:pt x="103460" y="160524"/>
                </a:lnTo>
                <a:lnTo>
                  <a:pt x="110241" y="158451"/>
                </a:lnTo>
                <a:lnTo>
                  <a:pt x="117618" y="157069"/>
                </a:lnTo>
                <a:lnTo>
                  <a:pt x="125394" y="156148"/>
                </a:lnTo>
                <a:lnTo>
                  <a:pt x="132484" y="155534"/>
                </a:lnTo>
                <a:lnTo>
                  <a:pt x="139114" y="155124"/>
                </a:lnTo>
                <a:lnTo>
                  <a:pt x="150611" y="154669"/>
                </a:lnTo>
                <a:lnTo>
                  <a:pt x="158895" y="154467"/>
                </a:lnTo>
                <a:lnTo>
                  <a:pt x="161484" y="155365"/>
                </a:lnTo>
                <a:lnTo>
                  <a:pt x="163211" y="156917"/>
                </a:lnTo>
                <a:lnTo>
                  <a:pt x="166664" y="16287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SMARTPenAnnotation121"/>
          <p:cNvSpPr/>
          <p:nvPr/>
        </p:nvSpPr>
        <p:spPr>
          <a:xfrm>
            <a:off x="337292" y="1723115"/>
            <a:ext cx="203820" cy="265298"/>
          </a:xfrm>
          <a:custGeom>
            <a:avLst/>
            <a:gdLst/>
            <a:ahLst/>
            <a:cxnLst/>
            <a:rect l="0" t="0" r="0" b="0"/>
            <a:pathLst>
              <a:path w="203820" h="265298">
                <a:moveTo>
                  <a:pt x="17037" y="51392"/>
                </a:moveTo>
                <a:lnTo>
                  <a:pt x="12487" y="51392"/>
                </a:lnTo>
                <a:lnTo>
                  <a:pt x="11146" y="50439"/>
                </a:lnTo>
                <a:lnTo>
                  <a:pt x="10252" y="48852"/>
                </a:lnTo>
                <a:lnTo>
                  <a:pt x="8818" y="44011"/>
                </a:lnTo>
                <a:lnTo>
                  <a:pt x="7748" y="43614"/>
                </a:lnTo>
                <a:lnTo>
                  <a:pt x="1726" y="42977"/>
                </a:lnTo>
                <a:lnTo>
                  <a:pt x="255" y="42851"/>
                </a:lnTo>
                <a:lnTo>
                  <a:pt x="0" y="38278"/>
                </a:lnTo>
                <a:lnTo>
                  <a:pt x="916" y="35982"/>
                </a:lnTo>
                <a:lnTo>
                  <a:pt x="4475" y="30891"/>
                </a:lnTo>
                <a:lnTo>
                  <a:pt x="6757" y="29152"/>
                </a:lnTo>
                <a:lnTo>
                  <a:pt x="9232" y="27993"/>
                </a:lnTo>
                <a:lnTo>
                  <a:pt x="15473" y="25752"/>
                </a:lnTo>
                <a:lnTo>
                  <a:pt x="19805" y="23821"/>
                </a:lnTo>
                <a:lnTo>
                  <a:pt x="29697" y="19136"/>
                </a:lnTo>
                <a:lnTo>
                  <a:pt x="57204" y="5564"/>
                </a:lnTo>
                <a:lnTo>
                  <a:pt x="62865" y="3695"/>
                </a:lnTo>
                <a:lnTo>
                  <a:pt x="68544" y="2449"/>
                </a:lnTo>
                <a:lnTo>
                  <a:pt x="74235" y="1618"/>
                </a:lnTo>
                <a:lnTo>
                  <a:pt x="80887" y="1065"/>
                </a:lnTo>
                <a:lnTo>
                  <a:pt x="88179" y="695"/>
                </a:lnTo>
                <a:lnTo>
                  <a:pt x="107014" y="176"/>
                </a:lnTo>
                <a:lnTo>
                  <a:pt x="126462" y="0"/>
                </a:lnTo>
                <a:lnTo>
                  <a:pt x="130945" y="938"/>
                </a:lnTo>
                <a:lnTo>
                  <a:pt x="134886" y="2516"/>
                </a:lnTo>
                <a:lnTo>
                  <a:pt x="138465" y="4521"/>
                </a:lnTo>
                <a:lnTo>
                  <a:pt x="141804" y="6810"/>
                </a:lnTo>
                <a:lnTo>
                  <a:pt x="148054" y="11893"/>
                </a:lnTo>
                <a:lnTo>
                  <a:pt x="150102" y="14582"/>
                </a:lnTo>
                <a:lnTo>
                  <a:pt x="152377" y="20109"/>
                </a:lnTo>
                <a:lnTo>
                  <a:pt x="152032" y="22917"/>
                </a:lnTo>
                <a:lnTo>
                  <a:pt x="150848" y="25741"/>
                </a:lnTo>
                <a:lnTo>
                  <a:pt x="146994" y="32372"/>
                </a:lnTo>
                <a:lnTo>
                  <a:pt x="142106" y="41669"/>
                </a:lnTo>
                <a:lnTo>
                  <a:pt x="138516" y="45862"/>
                </a:lnTo>
                <a:lnTo>
                  <a:pt x="134218" y="49610"/>
                </a:lnTo>
                <a:lnTo>
                  <a:pt x="129448" y="53062"/>
                </a:lnTo>
                <a:lnTo>
                  <a:pt x="124363" y="57268"/>
                </a:lnTo>
                <a:lnTo>
                  <a:pt x="119068" y="61977"/>
                </a:lnTo>
                <a:lnTo>
                  <a:pt x="113633" y="67021"/>
                </a:lnTo>
                <a:lnTo>
                  <a:pt x="107152" y="71336"/>
                </a:lnTo>
                <a:lnTo>
                  <a:pt x="99974" y="75166"/>
                </a:lnTo>
                <a:lnTo>
                  <a:pt x="92331" y="78671"/>
                </a:lnTo>
                <a:lnTo>
                  <a:pt x="86283" y="81961"/>
                </a:lnTo>
                <a:lnTo>
                  <a:pt x="81299" y="85106"/>
                </a:lnTo>
                <a:lnTo>
                  <a:pt x="77023" y="88156"/>
                </a:lnTo>
                <a:lnTo>
                  <a:pt x="73220" y="91141"/>
                </a:lnTo>
                <a:lnTo>
                  <a:pt x="69733" y="94084"/>
                </a:lnTo>
                <a:lnTo>
                  <a:pt x="66455" y="96998"/>
                </a:lnTo>
                <a:lnTo>
                  <a:pt x="63318" y="98941"/>
                </a:lnTo>
                <a:lnTo>
                  <a:pt x="57291" y="101100"/>
                </a:lnTo>
                <a:lnTo>
                  <a:pt x="51483" y="102782"/>
                </a:lnTo>
                <a:lnTo>
                  <a:pt x="55924" y="102814"/>
                </a:lnTo>
                <a:lnTo>
                  <a:pt x="63273" y="102823"/>
                </a:lnTo>
                <a:lnTo>
                  <a:pt x="66911" y="101872"/>
                </a:lnTo>
                <a:lnTo>
                  <a:pt x="71241" y="100285"/>
                </a:lnTo>
                <a:lnTo>
                  <a:pt x="76033" y="98275"/>
                </a:lnTo>
                <a:lnTo>
                  <a:pt x="82086" y="96935"/>
                </a:lnTo>
                <a:lnTo>
                  <a:pt x="88978" y="96041"/>
                </a:lnTo>
                <a:lnTo>
                  <a:pt x="102351" y="95049"/>
                </a:lnTo>
                <a:lnTo>
                  <a:pt x="111469" y="94608"/>
                </a:lnTo>
                <a:lnTo>
                  <a:pt x="131060" y="94359"/>
                </a:lnTo>
                <a:lnTo>
                  <a:pt x="150411" y="94286"/>
                </a:lnTo>
                <a:lnTo>
                  <a:pt x="155483" y="95228"/>
                </a:lnTo>
                <a:lnTo>
                  <a:pt x="159817" y="96808"/>
                </a:lnTo>
                <a:lnTo>
                  <a:pt x="178167" y="106189"/>
                </a:lnTo>
                <a:lnTo>
                  <a:pt x="182560" y="108878"/>
                </a:lnTo>
                <a:lnTo>
                  <a:pt x="186441" y="111624"/>
                </a:lnTo>
                <a:lnTo>
                  <a:pt x="189981" y="114406"/>
                </a:lnTo>
                <a:lnTo>
                  <a:pt x="193293" y="117214"/>
                </a:lnTo>
                <a:lnTo>
                  <a:pt x="199513" y="122874"/>
                </a:lnTo>
                <a:lnTo>
                  <a:pt x="201553" y="126669"/>
                </a:lnTo>
                <a:lnTo>
                  <a:pt x="202913" y="131104"/>
                </a:lnTo>
                <a:lnTo>
                  <a:pt x="203819" y="135966"/>
                </a:lnTo>
                <a:lnTo>
                  <a:pt x="203471" y="140160"/>
                </a:lnTo>
                <a:lnTo>
                  <a:pt x="202287" y="143908"/>
                </a:lnTo>
                <a:lnTo>
                  <a:pt x="185434" y="177520"/>
                </a:lnTo>
                <a:lnTo>
                  <a:pt x="180737" y="183102"/>
                </a:lnTo>
                <a:lnTo>
                  <a:pt x="174748" y="188729"/>
                </a:lnTo>
                <a:lnTo>
                  <a:pt x="167898" y="194385"/>
                </a:lnTo>
                <a:lnTo>
                  <a:pt x="161426" y="200061"/>
                </a:lnTo>
                <a:lnTo>
                  <a:pt x="155206" y="205750"/>
                </a:lnTo>
                <a:lnTo>
                  <a:pt x="149155" y="211447"/>
                </a:lnTo>
                <a:lnTo>
                  <a:pt x="143216" y="216198"/>
                </a:lnTo>
                <a:lnTo>
                  <a:pt x="137351" y="220318"/>
                </a:lnTo>
                <a:lnTo>
                  <a:pt x="131537" y="224017"/>
                </a:lnTo>
                <a:lnTo>
                  <a:pt x="125755" y="228387"/>
                </a:lnTo>
                <a:lnTo>
                  <a:pt x="119996" y="233207"/>
                </a:lnTo>
                <a:lnTo>
                  <a:pt x="114251" y="238324"/>
                </a:lnTo>
                <a:lnTo>
                  <a:pt x="108517" y="242688"/>
                </a:lnTo>
                <a:lnTo>
                  <a:pt x="102789" y="246551"/>
                </a:lnTo>
                <a:lnTo>
                  <a:pt x="97065" y="250078"/>
                </a:lnTo>
                <a:lnTo>
                  <a:pt x="92297" y="252429"/>
                </a:lnTo>
                <a:lnTo>
                  <a:pt x="88165" y="253997"/>
                </a:lnTo>
                <a:lnTo>
                  <a:pt x="84458" y="255042"/>
                </a:lnTo>
                <a:lnTo>
                  <a:pt x="80082" y="256691"/>
                </a:lnTo>
                <a:lnTo>
                  <a:pt x="75260" y="258743"/>
                </a:lnTo>
                <a:lnTo>
                  <a:pt x="70140" y="261064"/>
                </a:lnTo>
                <a:lnTo>
                  <a:pt x="65774" y="262611"/>
                </a:lnTo>
                <a:lnTo>
                  <a:pt x="61911" y="263642"/>
                </a:lnTo>
                <a:lnTo>
                  <a:pt x="53418" y="265297"/>
                </a:lnTo>
                <a:lnTo>
                  <a:pt x="51769" y="264480"/>
                </a:lnTo>
                <a:lnTo>
                  <a:pt x="47396" y="261033"/>
                </a:lnTo>
                <a:lnTo>
                  <a:pt x="45849" y="258780"/>
                </a:lnTo>
                <a:lnTo>
                  <a:pt x="44130" y="253737"/>
                </a:lnTo>
                <a:lnTo>
                  <a:pt x="44624" y="251059"/>
                </a:lnTo>
                <a:lnTo>
                  <a:pt x="48918" y="243691"/>
                </a:lnTo>
                <a:lnTo>
                  <a:pt x="51327" y="23998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SMARTPenAnnotation122"/>
          <p:cNvSpPr/>
          <p:nvPr/>
        </p:nvSpPr>
        <p:spPr>
          <a:xfrm>
            <a:off x="612875" y="1718133"/>
            <a:ext cx="185519" cy="227825"/>
          </a:xfrm>
          <a:custGeom>
            <a:avLst/>
            <a:gdLst/>
            <a:ahLst/>
            <a:cxnLst/>
            <a:rect l="0" t="0" r="0" b="0"/>
            <a:pathLst>
              <a:path w="185519" h="227825">
                <a:moveTo>
                  <a:pt x="41492" y="4939"/>
                </a:moveTo>
                <a:lnTo>
                  <a:pt x="57092" y="4939"/>
                </a:lnTo>
                <a:lnTo>
                  <a:pt x="57607" y="3987"/>
                </a:lnTo>
                <a:lnTo>
                  <a:pt x="58179" y="388"/>
                </a:lnTo>
                <a:lnTo>
                  <a:pt x="58332" y="0"/>
                </a:lnTo>
                <a:lnTo>
                  <a:pt x="58577" y="6221"/>
                </a:lnTo>
                <a:lnTo>
                  <a:pt x="58625" y="16622"/>
                </a:lnTo>
                <a:lnTo>
                  <a:pt x="57677" y="19396"/>
                </a:lnTo>
                <a:lnTo>
                  <a:pt x="54082" y="25016"/>
                </a:lnTo>
                <a:lnTo>
                  <a:pt x="51791" y="28802"/>
                </a:lnTo>
                <a:lnTo>
                  <a:pt x="49310" y="33230"/>
                </a:lnTo>
                <a:lnTo>
                  <a:pt x="44014" y="43230"/>
                </a:lnTo>
                <a:lnTo>
                  <a:pt x="38485" y="54025"/>
                </a:lnTo>
                <a:lnTo>
                  <a:pt x="34725" y="59570"/>
                </a:lnTo>
                <a:lnTo>
                  <a:pt x="30313" y="65172"/>
                </a:lnTo>
                <a:lnTo>
                  <a:pt x="25467" y="70812"/>
                </a:lnTo>
                <a:lnTo>
                  <a:pt x="21284" y="77429"/>
                </a:lnTo>
                <a:lnTo>
                  <a:pt x="17542" y="84699"/>
                </a:lnTo>
                <a:lnTo>
                  <a:pt x="14095" y="92402"/>
                </a:lnTo>
                <a:lnTo>
                  <a:pt x="11798" y="99443"/>
                </a:lnTo>
                <a:lnTo>
                  <a:pt x="10266" y="106041"/>
                </a:lnTo>
                <a:lnTo>
                  <a:pt x="9244" y="112346"/>
                </a:lnTo>
                <a:lnTo>
                  <a:pt x="7611" y="118453"/>
                </a:lnTo>
                <a:lnTo>
                  <a:pt x="5570" y="124430"/>
                </a:lnTo>
                <a:lnTo>
                  <a:pt x="3256" y="130320"/>
                </a:lnTo>
                <a:lnTo>
                  <a:pt x="1714" y="137104"/>
                </a:lnTo>
                <a:lnTo>
                  <a:pt x="686" y="144484"/>
                </a:lnTo>
                <a:lnTo>
                  <a:pt x="0" y="152261"/>
                </a:lnTo>
                <a:lnTo>
                  <a:pt x="496" y="158399"/>
                </a:lnTo>
                <a:lnTo>
                  <a:pt x="1779" y="163443"/>
                </a:lnTo>
                <a:lnTo>
                  <a:pt x="3586" y="167758"/>
                </a:lnTo>
                <a:lnTo>
                  <a:pt x="4792" y="172540"/>
                </a:lnTo>
                <a:lnTo>
                  <a:pt x="5595" y="177633"/>
                </a:lnTo>
                <a:lnTo>
                  <a:pt x="6131" y="182934"/>
                </a:lnTo>
                <a:lnTo>
                  <a:pt x="7440" y="188372"/>
                </a:lnTo>
                <a:lnTo>
                  <a:pt x="9266" y="193903"/>
                </a:lnTo>
                <a:lnTo>
                  <a:pt x="11435" y="199495"/>
                </a:lnTo>
                <a:lnTo>
                  <a:pt x="13834" y="203223"/>
                </a:lnTo>
                <a:lnTo>
                  <a:pt x="16386" y="205708"/>
                </a:lnTo>
                <a:lnTo>
                  <a:pt x="21761" y="209422"/>
                </a:lnTo>
                <a:lnTo>
                  <a:pt x="27325" y="214248"/>
                </a:lnTo>
                <a:lnTo>
                  <a:pt x="31095" y="215916"/>
                </a:lnTo>
                <a:lnTo>
                  <a:pt x="35513" y="217028"/>
                </a:lnTo>
                <a:lnTo>
                  <a:pt x="40364" y="217769"/>
                </a:lnTo>
                <a:lnTo>
                  <a:pt x="45502" y="219216"/>
                </a:lnTo>
                <a:lnTo>
                  <a:pt x="50833" y="221133"/>
                </a:lnTo>
                <a:lnTo>
                  <a:pt x="56292" y="223363"/>
                </a:lnTo>
                <a:lnTo>
                  <a:pt x="61836" y="223898"/>
                </a:lnTo>
                <a:lnTo>
                  <a:pt x="67437" y="223301"/>
                </a:lnTo>
                <a:lnTo>
                  <a:pt x="73076" y="221952"/>
                </a:lnTo>
                <a:lnTo>
                  <a:pt x="78741" y="221052"/>
                </a:lnTo>
                <a:lnTo>
                  <a:pt x="84422" y="220451"/>
                </a:lnTo>
                <a:lnTo>
                  <a:pt x="90114" y="220051"/>
                </a:lnTo>
                <a:lnTo>
                  <a:pt x="95814" y="218832"/>
                </a:lnTo>
                <a:lnTo>
                  <a:pt x="101519" y="217067"/>
                </a:lnTo>
                <a:lnTo>
                  <a:pt x="107228" y="214938"/>
                </a:lnTo>
                <a:lnTo>
                  <a:pt x="112938" y="213518"/>
                </a:lnTo>
                <a:lnTo>
                  <a:pt x="118650" y="212572"/>
                </a:lnTo>
                <a:lnTo>
                  <a:pt x="124363" y="211941"/>
                </a:lnTo>
                <a:lnTo>
                  <a:pt x="130077" y="210568"/>
                </a:lnTo>
                <a:lnTo>
                  <a:pt x="135791" y="208700"/>
                </a:lnTo>
                <a:lnTo>
                  <a:pt x="141506" y="206502"/>
                </a:lnTo>
                <a:lnTo>
                  <a:pt x="146268" y="204084"/>
                </a:lnTo>
                <a:lnTo>
                  <a:pt x="150395" y="201520"/>
                </a:lnTo>
                <a:lnTo>
                  <a:pt x="154099" y="198858"/>
                </a:lnTo>
                <a:lnTo>
                  <a:pt x="157521" y="195178"/>
                </a:lnTo>
                <a:lnTo>
                  <a:pt x="160755" y="190820"/>
                </a:lnTo>
                <a:lnTo>
                  <a:pt x="163863" y="186010"/>
                </a:lnTo>
                <a:lnTo>
                  <a:pt x="166887" y="181851"/>
                </a:lnTo>
                <a:lnTo>
                  <a:pt x="169857" y="178125"/>
                </a:lnTo>
                <a:lnTo>
                  <a:pt x="172788" y="174689"/>
                </a:lnTo>
                <a:lnTo>
                  <a:pt x="175695" y="171446"/>
                </a:lnTo>
                <a:lnTo>
                  <a:pt x="181465" y="165302"/>
                </a:lnTo>
                <a:lnTo>
                  <a:pt x="183385" y="161378"/>
                </a:lnTo>
                <a:lnTo>
                  <a:pt x="184665" y="156857"/>
                </a:lnTo>
                <a:lnTo>
                  <a:pt x="185518" y="151937"/>
                </a:lnTo>
                <a:lnTo>
                  <a:pt x="185134" y="147705"/>
                </a:lnTo>
                <a:lnTo>
                  <a:pt x="183926" y="143932"/>
                </a:lnTo>
                <a:lnTo>
                  <a:pt x="179694" y="135582"/>
                </a:lnTo>
                <a:lnTo>
                  <a:pt x="174410" y="129585"/>
                </a:lnTo>
                <a:lnTo>
                  <a:pt x="171362" y="126326"/>
                </a:lnTo>
                <a:lnTo>
                  <a:pt x="169982" y="125869"/>
                </a:lnTo>
                <a:lnTo>
                  <a:pt x="165909" y="125361"/>
                </a:lnTo>
                <a:lnTo>
                  <a:pt x="162536" y="126178"/>
                </a:lnTo>
                <a:lnTo>
                  <a:pt x="158383" y="127675"/>
                </a:lnTo>
                <a:lnTo>
                  <a:pt x="153709" y="129625"/>
                </a:lnTo>
                <a:lnTo>
                  <a:pt x="149641" y="130926"/>
                </a:lnTo>
                <a:lnTo>
                  <a:pt x="145976" y="131793"/>
                </a:lnTo>
                <a:lnTo>
                  <a:pt x="142581" y="132371"/>
                </a:lnTo>
                <a:lnTo>
                  <a:pt x="138412" y="133709"/>
                </a:lnTo>
                <a:lnTo>
                  <a:pt x="133728" y="135553"/>
                </a:lnTo>
                <a:lnTo>
                  <a:pt x="128700" y="137735"/>
                </a:lnTo>
                <a:lnTo>
                  <a:pt x="118034" y="142699"/>
                </a:lnTo>
                <a:lnTo>
                  <a:pt x="112522" y="145357"/>
                </a:lnTo>
                <a:lnTo>
                  <a:pt x="106943" y="149034"/>
                </a:lnTo>
                <a:lnTo>
                  <a:pt x="101318" y="153389"/>
                </a:lnTo>
                <a:lnTo>
                  <a:pt x="95664" y="158198"/>
                </a:lnTo>
                <a:lnTo>
                  <a:pt x="89989" y="162357"/>
                </a:lnTo>
                <a:lnTo>
                  <a:pt x="84301" y="166082"/>
                </a:lnTo>
                <a:lnTo>
                  <a:pt x="78604" y="169518"/>
                </a:lnTo>
                <a:lnTo>
                  <a:pt x="73853" y="173713"/>
                </a:lnTo>
                <a:lnTo>
                  <a:pt x="69734" y="178415"/>
                </a:lnTo>
                <a:lnTo>
                  <a:pt x="66035" y="183455"/>
                </a:lnTo>
                <a:lnTo>
                  <a:pt x="61664" y="187767"/>
                </a:lnTo>
                <a:lnTo>
                  <a:pt x="56845" y="191594"/>
                </a:lnTo>
                <a:lnTo>
                  <a:pt x="51727" y="195099"/>
                </a:lnTo>
                <a:lnTo>
                  <a:pt x="48315" y="198387"/>
                </a:lnTo>
                <a:lnTo>
                  <a:pt x="46041" y="201532"/>
                </a:lnTo>
                <a:lnTo>
                  <a:pt x="43514" y="207566"/>
                </a:lnTo>
                <a:lnTo>
                  <a:pt x="42390" y="213423"/>
                </a:lnTo>
                <a:lnTo>
                  <a:pt x="41758" y="217525"/>
                </a:lnTo>
                <a:lnTo>
                  <a:pt x="44150" y="221024"/>
                </a:lnTo>
                <a:lnTo>
                  <a:pt x="46122" y="223291"/>
                </a:lnTo>
                <a:lnTo>
                  <a:pt x="48388" y="224802"/>
                </a:lnTo>
                <a:lnTo>
                  <a:pt x="53447" y="226481"/>
                </a:lnTo>
                <a:lnTo>
                  <a:pt x="57082" y="226929"/>
                </a:lnTo>
                <a:lnTo>
                  <a:pt x="61410" y="227227"/>
                </a:lnTo>
                <a:lnTo>
                  <a:pt x="66201" y="227426"/>
                </a:lnTo>
                <a:lnTo>
                  <a:pt x="101499" y="227824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SMARTPenAnnotation123"/>
          <p:cNvSpPr/>
          <p:nvPr/>
        </p:nvSpPr>
        <p:spPr>
          <a:xfrm>
            <a:off x="879050" y="1732867"/>
            <a:ext cx="229111" cy="212932"/>
          </a:xfrm>
          <a:custGeom>
            <a:avLst/>
            <a:gdLst/>
            <a:ahLst/>
            <a:cxnLst/>
            <a:rect l="0" t="0" r="0" b="0"/>
            <a:pathLst>
              <a:path w="229111" h="212932">
                <a:moveTo>
                  <a:pt x="83927" y="15922"/>
                </a:moveTo>
                <a:lnTo>
                  <a:pt x="83927" y="11372"/>
                </a:lnTo>
                <a:lnTo>
                  <a:pt x="82974" y="10031"/>
                </a:lnTo>
                <a:lnTo>
                  <a:pt x="81387" y="9137"/>
                </a:lnTo>
                <a:lnTo>
                  <a:pt x="76546" y="7703"/>
                </a:lnTo>
                <a:lnTo>
                  <a:pt x="76149" y="6633"/>
                </a:lnTo>
                <a:lnTo>
                  <a:pt x="75459" y="0"/>
                </a:lnTo>
                <a:lnTo>
                  <a:pt x="75364" y="6266"/>
                </a:lnTo>
                <a:lnTo>
                  <a:pt x="70806" y="11580"/>
                </a:lnTo>
                <a:lnTo>
                  <a:pt x="68512" y="14932"/>
                </a:lnTo>
                <a:lnTo>
                  <a:pt x="66031" y="19072"/>
                </a:lnTo>
                <a:lnTo>
                  <a:pt x="63423" y="23737"/>
                </a:lnTo>
                <a:lnTo>
                  <a:pt x="60733" y="27800"/>
                </a:lnTo>
                <a:lnTo>
                  <a:pt x="57987" y="31461"/>
                </a:lnTo>
                <a:lnTo>
                  <a:pt x="55204" y="34854"/>
                </a:lnTo>
                <a:lnTo>
                  <a:pt x="52395" y="39021"/>
                </a:lnTo>
                <a:lnTo>
                  <a:pt x="49571" y="43704"/>
                </a:lnTo>
                <a:lnTo>
                  <a:pt x="46736" y="48731"/>
                </a:lnTo>
                <a:lnTo>
                  <a:pt x="41045" y="59397"/>
                </a:lnTo>
                <a:lnTo>
                  <a:pt x="38194" y="64908"/>
                </a:lnTo>
                <a:lnTo>
                  <a:pt x="34388" y="70487"/>
                </a:lnTo>
                <a:lnTo>
                  <a:pt x="29946" y="76111"/>
                </a:lnTo>
                <a:lnTo>
                  <a:pt x="25080" y="81766"/>
                </a:lnTo>
                <a:lnTo>
                  <a:pt x="20883" y="88393"/>
                </a:lnTo>
                <a:lnTo>
                  <a:pt x="17133" y="95669"/>
                </a:lnTo>
                <a:lnTo>
                  <a:pt x="13680" y="103377"/>
                </a:lnTo>
                <a:lnTo>
                  <a:pt x="10426" y="109468"/>
                </a:lnTo>
                <a:lnTo>
                  <a:pt x="7304" y="114481"/>
                </a:lnTo>
                <a:lnTo>
                  <a:pt x="4270" y="118776"/>
                </a:lnTo>
                <a:lnTo>
                  <a:pt x="2247" y="124496"/>
                </a:lnTo>
                <a:lnTo>
                  <a:pt x="899" y="131168"/>
                </a:lnTo>
                <a:lnTo>
                  <a:pt x="0" y="138473"/>
                </a:lnTo>
                <a:lnTo>
                  <a:pt x="353" y="145248"/>
                </a:lnTo>
                <a:lnTo>
                  <a:pt x="1541" y="151669"/>
                </a:lnTo>
                <a:lnTo>
                  <a:pt x="3286" y="157855"/>
                </a:lnTo>
                <a:lnTo>
                  <a:pt x="4448" y="162932"/>
                </a:lnTo>
                <a:lnTo>
                  <a:pt x="5224" y="167269"/>
                </a:lnTo>
                <a:lnTo>
                  <a:pt x="5741" y="171113"/>
                </a:lnTo>
                <a:lnTo>
                  <a:pt x="6085" y="175580"/>
                </a:lnTo>
                <a:lnTo>
                  <a:pt x="6315" y="180463"/>
                </a:lnTo>
                <a:lnTo>
                  <a:pt x="6468" y="185624"/>
                </a:lnTo>
                <a:lnTo>
                  <a:pt x="7523" y="190017"/>
                </a:lnTo>
                <a:lnTo>
                  <a:pt x="9178" y="193898"/>
                </a:lnTo>
                <a:lnTo>
                  <a:pt x="11234" y="197438"/>
                </a:lnTo>
                <a:lnTo>
                  <a:pt x="14510" y="200750"/>
                </a:lnTo>
                <a:lnTo>
                  <a:pt x="18599" y="203911"/>
                </a:lnTo>
                <a:lnTo>
                  <a:pt x="23230" y="206971"/>
                </a:lnTo>
                <a:lnTo>
                  <a:pt x="27270" y="209010"/>
                </a:lnTo>
                <a:lnTo>
                  <a:pt x="34298" y="211277"/>
                </a:lnTo>
                <a:lnTo>
                  <a:pt x="38459" y="211881"/>
                </a:lnTo>
                <a:lnTo>
                  <a:pt x="43137" y="212284"/>
                </a:lnTo>
                <a:lnTo>
                  <a:pt x="48161" y="212553"/>
                </a:lnTo>
                <a:lnTo>
                  <a:pt x="58824" y="212851"/>
                </a:lnTo>
                <a:lnTo>
                  <a:pt x="64334" y="212931"/>
                </a:lnTo>
                <a:lnTo>
                  <a:pt x="70865" y="212031"/>
                </a:lnTo>
                <a:lnTo>
                  <a:pt x="78076" y="210479"/>
                </a:lnTo>
                <a:lnTo>
                  <a:pt x="85742" y="208492"/>
                </a:lnTo>
                <a:lnTo>
                  <a:pt x="93709" y="206215"/>
                </a:lnTo>
                <a:lnTo>
                  <a:pt x="110182" y="201144"/>
                </a:lnTo>
                <a:lnTo>
                  <a:pt x="161127" y="184470"/>
                </a:lnTo>
                <a:lnTo>
                  <a:pt x="168731" y="181627"/>
                </a:lnTo>
                <a:lnTo>
                  <a:pt x="175705" y="178780"/>
                </a:lnTo>
                <a:lnTo>
                  <a:pt x="182260" y="175929"/>
                </a:lnTo>
                <a:lnTo>
                  <a:pt x="188535" y="172124"/>
                </a:lnTo>
                <a:lnTo>
                  <a:pt x="194623" y="167682"/>
                </a:lnTo>
                <a:lnTo>
                  <a:pt x="200587" y="162815"/>
                </a:lnTo>
                <a:lnTo>
                  <a:pt x="205515" y="157666"/>
                </a:lnTo>
                <a:lnTo>
                  <a:pt x="209753" y="152328"/>
                </a:lnTo>
                <a:lnTo>
                  <a:pt x="213531" y="146865"/>
                </a:lnTo>
                <a:lnTo>
                  <a:pt x="217002" y="141317"/>
                </a:lnTo>
                <a:lnTo>
                  <a:pt x="220269" y="135714"/>
                </a:lnTo>
                <a:lnTo>
                  <a:pt x="223399" y="130073"/>
                </a:lnTo>
                <a:lnTo>
                  <a:pt x="225486" y="124408"/>
                </a:lnTo>
                <a:lnTo>
                  <a:pt x="226877" y="118726"/>
                </a:lnTo>
                <a:lnTo>
                  <a:pt x="227804" y="113033"/>
                </a:lnTo>
                <a:lnTo>
                  <a:pt x="228423" y="107333"/>
                </a:lnTo>
                <a:lnTo>
                  <a:pt x="228835" y="101628"/>
                </a:lnTo>
                <a:lnTo>
                  <a:pt x="229110" y="95920"/>
                </a:lnTo>
                <a:lnTo>
                  <a:pt x="228341" y="90209"/>
                </a:lnTo>
                <a:lnTo>
                  <a:pt x="226875" y="84497"/>
                </a:lnTo>
                <a:lnTo>
                  <a:pt x="224946" y="78784"/>
                </a:lnTo>
                <a:lnTo>
                  <a:pt x="221754" y="74022"/>
                </a:lnTo>
                <a:lnTo>
                  <a:pt x="217722" y="69896"/>
                </a:lnTo>
                <a:lnTo>
                  <a:pt x="213129" y="66192"/>
                </a:lnTo>
                <a:lnTo>
                  <a:pt x="208161" y="62771"/>
                </a:lnTo>
                <a:lnTo>
                  <a:pt x="202945" y="59537"/>
                </a:lnTo>
                <a:lnTo>
                  <a:pt x="197562" y="56429"/>
                </a:lnTo>
                <a:lnTo>
                  <a:pt x="186502" y="50435"/>
                </a:lnTo>
                <a:lnTo>
                  <a:pt x="158183" y="35954"/>
                </a:lnTo>
                <a:lnTo>
                  <a:pt x="146775" y="30223"/>
                </a:lnTo>
                <a:lnTo>
                  <a:pt x="140113" y="28314"/>
                </a:lnTo>
                <a:lnTo>
                  <a:pt x="132814" y="27041"/>
                </a:lnTo>
                <a:lnTo>
                  <a:pt x="125091" y="26192"/>
                </a:lnTo>
                <a:lnTo>
                  <a:pt x="117085" y="25627"/>
                </a:lnTo>
                <a:lnTo>
                  <a:pt x="108889" y="25249"/>
                </a:lnTo>
                <a:lnTo>
                  <a:pt x="100569" y="24998"/>
                </a:lnTo>
                <a:lnTo>
                  <a:pt x="93116" y="25783"/>
                </a:lnTo>
                <a:lnTo>
                  <a:pt x="86243" y="27259"/>
                </a:lnTo>
                <a:lnTo>
                  <a:pt x="79756" y="29195"/>
                </a:lnTo>
                <a:lnTo>
                  <a:pt x="73526" y="30486"/>
                </a:lnTo>
                <a:lnTo>
                  <a:pt x="67468" y="31346"/>
                </a:lnTo>
                <a:lnTo>
                  <a:pt x="61525" y="31920"/>
                </a:lnTo>
                <a:lnTo>
                  <a:pt x="56610" y="32303"/>
                </a:lnTo>
                <a:lnTo>
                  <a:pt x="52380" y="32557"/>
                </a:lnTo>
                <a:lnTo>
                  <a:pt x="48608" y="32728"/>
                </a:lnTo>
                <a:lnTo>
                  <a:pt x="45141" y="33793"/>
                </a:lnTo>
                <a:lnTo>
                  <a:pt x="38749" y="37518"/>
                </a:lnTo>
                <a:lnTo>
                  <a:pt x="32733" y="39808"/>
                </a:lnTo>
                <a:lnTo>
                  <a:pt x="29795" y="40419"/>
                </a:lnTo>
                <a:lnTo>
                  <a:pt x="23991" y="43637"/>
                </a:lnTo>
                <a:lnTo>
                  <a:pt x="15347" y="5021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SMARTPenAnnotation124"/>
          <p:cNvSpPr/>
          <p:nvPr/>
        </p:nvSpPr>
        <p:spPr>
          <a:xfrm>
            <a:off x="1323022" y="1825942"/>
            <a:ext cx="257176" cy="17146"/>
          </a:xfrm>
          <a:custGeom>
            <a:avLst/>
            <a:gdLst/>
            <a:ahLst/>
            <a:cxnLst/>
            <a:rect l="0" t="0" r="0" b="0"/>
            <a:pathLst>
              <a:path w="257176" h="17146">
                <a:moveTo>
                  <a:pt x="0" y="17145"/>
                </a:moveTo>
                <a:lnTo>
                  <a:pt x="46262" y="17145"/>
                </a:lnTo>
                <a:lnTo>
                  <a:pt x="52749" y="16193"/>
                </a:lnTo>
                <a:lnTo>
                  <a:pt x="58979" y="14605"/>
                </a:lnTo>
                <a:lnTo>
                  <a:pt x="65036" y="12594"/>
                </a:lnTo>
                <a:lnTo>
                  <a:pt x="72885" y="11254"/>
                </a:lnTo>
                <a:lnTo>
                  <a:pt x="81928" y="10360"/>
                </a:lnTo>
                <a:lnTo>
                  <a:pt x="91766" y="9764"/>
                </a:lnTo>
                <a:lnTo>
                  <a:pt x="110317" y="9102"/>
                </a:lnTo>
                <a:lnTo>
                  <a:pt x="140959" y="8677"/>
                </a:lnTo>
                <a:lnTo>
                  <a:pt x="184378" y="8582"/>
                </a:lnTo>
                <a:lnTo>
                  <a:pt x="190546" y="7626"/>
                </a:lnTo>
                <a:lnTo>
                  <a:pt x="196563" y="6037"/>
                </a:lnTo>
                <a:lnTo>
                  <a:pt x="202479" y="4024"/>
                </a:lnTo>
                <a:lnTo>
                  <a:pt x="208329" y="2683"/>
                </a:lnTo>
                <a:lnTo>
                  <a:pt x="214133" y="1789"/>
                </a:lnTo>
                <a:lnTo>
                  <a:pt x="219908" y="1192"/>
                </a:lnTo>
                <a:lnTo>
                  <a:pt x="224710" y="795"/>
                </a:lnTo>
                <a:lnTo>
                  <a:pt x="232586" y="353"/>
                </a:lnTo>
                <a:lnTo>
                  <a:pt x="239262" y="157"/>
                </a:lnTo>
                <a:lnTo>
                  <a:pt x="248588" y="0"/>
                </a:lnTo>
                <a:lnTo>
                  <a:pt x="257175" y="857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SMARTPenAnnotation125"/>
          <p:cNvSpPr/>
          <p:nvPr/>
        </p:nvSpPr>
        <p:spPr>
          <a:xfrm>
            <a:off x="1700790" y="1585912"/>
            <a:ext cx="119438" cy="334326"/>
          </a:xfrm>
          <a:custGeom>
            <a:avLst/>
            <a:gdLst/>
            <a:ahLst/>
            <a:cxnLst/>
            <a:rect l="0" t="0" r="0" b="0"/>
            <a:pathLst>
              <a:path w="119438" h="334326">
                <a:moveTo>
                  <a:pt x="119437" y="0"/>
                </a:moveTo>
                <a:lnTo>
                  <a:pt x="119437" y="7381"/>
                </a:lnTo>
                <a:lnTo>
                  <a:pt x="116897" y="10583"/>
                </a:lnTo>
                <a:lnTo>
                  <a:pt x="114886" y="12770"/>
                </a:lnTo>
                <a:lnTo>
                  <a:pt x="110112" y="17741"/>
                </a:lnTo>
                <a:lnTo>
                  <a:pt x="90818" y="37182"/>
                </a:lnTo>
                <a:lnTo>
                  <a:pt x="88927" y="40981"/>
                </a:lnTo>
                <a:lnTo>
                  <a:pt x="86827" y="50281"/>
                </a:lnTo>
                <a:lnTo>
                  <a:pt x="83354" y="58225"/>
                </a:lnTo>
                <a:lnTo>
                  <a:pt x="81094" y="61676"/>
                </a:lnTo>
                <a:lnTo>
                  <a:pt x="77683" y="65883"/>
                </a:lnTo>
                <a:lnTo>
                  <a:pt x="73503" y="70592"/>
                </a:lnTo>
                <a:lnTo>
                  <a:pt x="68812" y="75636"/>
                </a:lnTo>
                <a:lnTo>
                  <a:pt x="64732" y="80904"/>
                </a:lnTo>
                <a:lnTo>
                  <a:pt x="61060" y="86321"/>
                </a:lnTo>
                <a:lnTo>
                  <a:pt x="57659" y="91837"/>
                </a:lnTo>
                <a:lnTo>
                  <a:pt x="53486" y="97420"/>
                </a:lnTo>
                <a:lnTo>
                  <a:pt x="48800" y="103047"/>
                </a:lnTo>
                <a:lnTo>
                  <a:pt x="43771" y="108703"/>
                </a:lnTo>
                <a:lnTo>
                  <a:pt x="39465" y="114379"/>
                </a:lnTo>
                <a:lnTo>
                  <a:pt x="35642" y="120067"/>
                </a:lnTo>
                <a:lnTo>
                  <a:pt x="32142" y="125765"/>
                </a:lnTo>
                <a:lnTo>
                  <a:pt x="29807" y="131468"/>
                </a:lnTo>
                <a:lnTo>
                  <a:pt x="28252" y="137176"/>
                </a:lnTo>
                <a:lnTo>
                  <a:pt x="27214" y="142885"/>
                </a:lnTo>
                <a:lnTo>
                  <a:pt x="24618" y="148597"/>
                </a:lnTo>
                <a:lnTo>
                  <a:pt x="20982" y="154310"/>
                </a:lnTo>
                <a:lnTo>
                  <a:pt x="16653" y="160023"/>
                </a:lnTo>
                <a:lnTo>
                  <a:pt x="12814" y="165737"/>
                </a:lnTo>
                <a:lnTo>
                  <a:pt x="9302" y="171452"/>
                </a:lnTo>
                <a:lnTo>
                  <a:pt x="6009" y="177166"/>
                </a:lnTo>
                <a:lnTo>
                  <a:pt x="2350" y="186056"/>
                </a:lnTo>
                <a:lnTo>
                  <a:pt x="723" y="194134"/>
                </a:lnTo>
                <a:lnTo>
                  <a:pt x="0" y="204074"/>
                </a:lnTo>
                <a:lnTo>
                  <a:pt x="760" y="209392"/>
                </a:lnTo>
                <a:lnTo>
                  <a:pt x="2219" y="214842"/>
                </a:lnTo>
                <a:lnTo>
                  <a:pt x="4144" y="220381"/>
                </a:lnTo>
                <a:lnTo>
                  <a:pt x="5427" y="225978"/>
                </a:lnTo>
                <a:lnTo>
                  <a:pt x="6283" y="231615"/>
                </a:lnTo>
                <a:lnTo>
                  <a:pt x="6854" y="237277"/>
                </a:lnTo>
                <a:lnTo>
                  <a:pt x="10027" y="246109"/>
                </a:lnTo>
                <a:lnTo>
                  <a:pt x="12207" y="249798"/>
                </a:lnTo>
                <a:lnTo>
                  <a:pt x="14613" y="254162"/>
                </a:lnTo>
                <a:lnTo>
                  <a:pt x="19826" y="264091"/>
                </a:lnTo>
                <a:lnTo>
                  <a:pt x="22550" y="268453"/>
                </a:lnTo>
                <a:lnTo>
                  <a:pt x="25318" y="272314"/>
                </a:lnTo>
                <a:lnTo>
                  <a:pt x="28116" y="275840"/>
                </a:lnTo>
                <a:lnTo>
                  <a:pt x="30934" y="280096"/>
                </a:lnTo>
                <a:lnTo>
                  <a:pt x="33765" y="284838"/>
                </a:lnTo>
                <a:lnTo>
                  <a:pt x="36605" y="289905"/>
                </a:lnTo>
                <a:lnTo>
                  <a:pt x="39450" y="294235"/>
                </a:lnTo>
                <a:lnTo>
                  <a:pt x="42300" y="298074"/>
                </a:lnTo>
                <a:lnTo>
                  <a:pt x="45152" y="301586"/>
                </a:lnTo>
                <a:lnTo>
                  <a:pt x="48006" y="304880"/>
                </a:lnTo>
                <a:lnTo>
                  <a:pt x="50862" y="308028"/>
                </a:lnTo>
                <a:lnTo>
                  <a:pt x="53718" y="311080"/>
                </a:lnTo>
                <a:lnTo>
                  <a:pt x="57526" y="313114"/>
                </a:lnTo>
                <a:lnTo>
                  <a:pt x="61971" y="314470"/>
                </a:lnTo>
                <a:lnTo>
                  <a:pt x="66839" y="315374"/>
                </a:lnTo>
                <a:lnTo>
                  <a:pt x="71036" y="316929"/>
                </a:lnTo>
                <a:lnTo>
                  <a:pt x="74788" y="318919"/>
                </a:lnTo>
                <a:lnTo>
                  <a:pt x="78241" y="321198"/>
                </a:lnTo>
                <a:lnTo>
                  <a:pt x="81495" y="322717"/>
                </a:lnTo>
                <a:lnTo>
                  <a:pt x="84617" y="323729"/>
                </a:lnTo>
                <a:lnTo>
                  <a:pt x="87651" y="324405"/>
                </a:lnTo>
                <a:lnTo>
                  <a:pt x="89674" y="325807"/>
                </a:lnTo>
                <a:lnTo>
                  <a:pt x="91022" y="327695"/>
                </a:lnTo>
                <a:lnTo>
                  <a:pt x="91922" y="329906"/>
                </a:lnTo>
                <a:lnTo>
                  <a:pt x="93473" y="331380"/>
                </a:lnTo>
                <a:lnTo>
                  <a:pt x="95461" y="332362"/>
                </a:lnTo>
                <a:lnTo>
                  <a:pt x="97738" y="333017"/>
                </a:lnTo>
                <a:lnTo>
                  <a:pt x="100208" y="333454"/>
                </a:lnTo>
                <a:lnTo>
                  <a:pt x="102808" y="333745"/>
                </a:lnTo>
                <a:lnTo>
                  <a:pt x="109273" y="334213"/>
                </a:lnTo>
                <a:lnTo>
                  <a:pt x="112697" y="334276"/>
                </a:lnTo>
                <a:lnTo>
                  <a:pt x="119043" y="334325"/>
                </a:lnTo>
                <a:lnTo>
                  <a:pt x="119437" y="32575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SMARTPenAnnotation126"/>
          <p:cNvSpPr/>
          <p:nvPr/>
        </p:nvSpPr>
        <p:spPr>
          <a:xfrm>
            <a:off x="1948817" y="1663064"/>
            <a:ext cx="25707" cy="240032"/>
          </a:xfrm>
          <a:custGeom>
            <a:avLst/>
            <a:gdLst/>
            <a:ahLst/>
            <a:cxnLst/>
            <a:rect l="0" t="0" r="0" b="0"/>
            <a:pathLst>
              <a:path w="25707" h="240032">
                <a:moveTo>
                  <a:pt x="17142" y="0"/>
                </a:moveTo>
                <a:lnTo>
                  <a:pt x="17142" y="12771"/>
                </a:lnTo>
                <a:lnTo>
                  <a:pt x="18095" y="16134"/>
                </a:lnTo>
                <a:lnTo>
                  <a:pt x="19683" y="20281"/>
                </a:lnTo>
                <a:lnTo>
                  <a:pt x="21693" y="24951"/>
                </a:lnTo>
                <a:lnTo>
                  <a:pt x="23034" y="29017"/>
                </a:lnTo>
                <a:lnTo>
                  <a:pt x="23928" y="32680"/>
                </a:lnTo>
                <a:lnTo>
                  <a:pt x="24523" y="36074"/>
                </a:lnTo>
                <a:lnTo>
                  <a:pt x="24921" y="40242"/>
                </a:lnTo>
                <a:lnTo>
                  <a:pt x="25185" y="44926"/>
                </a:lnTo>
                <a:lnTo>
                  <a:pt x="25480" y="55210"/>
                </a:lnTo>
                <a:lnTo>
                  <a:pt x="25706" y="97219"/>
                </a:lnTo>
                <a:lnTo>
                  <a:pt x="24756" y="103865"/>
                </a:lnTo>
                <a:lnTo>
                  <a:pt x="23171" y="110201"/>
                </a:lnTo>
                <a:lnTo>
                  <a:pt x="21161" y="116330"/>
                </a:lnTo>
                <a:lnTo>
                  <a:pt x="18869" y="122321"/>
                </a:lnTo>
                <a:lnTo>
                  <a:pt x="16389" y="128220"/>
                </a:lnTo>
                <a:lnTo>
                  <a:pt x="13782" y="134058"/>
                </a:lnTo>
                <a:lnTo>
                  <a:pt x="12045" y="139855"/>
                </a:lnTo>
                <a:lnTo>
                  <a:pt x="10887" y="145624"/>
                </a:lnTo>
                <a:lnTo>
                  <a:pt x="10114" y="151375"/>
                </a:lnTo>
                <a:lnTo>
                  <a:pt x="9600" y="156162"/>
                </a:lnTo>
                <a:lnTo>
                  <a:pt x="9256" y="160306"/>
                </a:lnTo>
                <a:lnTo>
                  <a:pt x="9028" y="164021"/>
                </a:lnTo>
                <a:lnTo>
                  <a:pt x="7922" y="168402"/>
                </a:lnTo>
                <a:lnTo>
                  <a:pt x="6234" y="173228"/>
                </a:lnTo>
                <a:lnTo>
                  <a:pt x="4155" y="178351"/>
                </a:lnTo>
                <a:lnTo>
                  <a:pt x="2769" y="183671"/>
                </a:lnTo>
                <a:lnTo>
                  <a:pt x="1845" y="189122"/>
                </a:lnTo>
                <a:lnTo>
                  <a:pt x="1229" y="194662"/>
                </a:lnTo>
                <a:lnTo>
                  <a:pt x="819" y="199307"/>
                </a:lnTo>
                <a:lnTo>
                  <a:pt x="545" y="203357"/>
                </a:lnTo>
                <a:lnTo>
                  <a:pt x="241" y="210396"/>
                </a:lnTo>
                <a:lnTo>
                  <a:pt x="70" y="219714"/>
                </a:lnTo>
                <a:lnTo>
                  <a:pt x="0" y="235495"/>
                </a:lnTo>
                <a:lnTo>
                  <a:pt x="952" y="237007"/>
                </a:lnTo>
                <a:lnTo>
                  <a:pt x="2539" y="238015"/>
                </a:lnTo>
                <a:lnTo>
                  <a:pt x="8570" y="240031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SMARTPenAnnotation127"/>
          <p:cNvSpPr/>
          <p:nvPr/>
        </p:nvSpPr>
        <p:spPr>
          <a:xfrm>
            <a:off x="2155787" y="1663064"/>
            <a:ext cx="152921" cy="230119"/>
          </a:xfrm>
          <a:custGeom>
            <a:avLst/>
            <a:gdLst/>
            <a:ahLst/>
            <a:cxnLst/>
            <a:rect l="0" t="0" r="0" b="0"/>
            <a:pathLst>
              <a:path w="152921" h="230119">
                <a:moveTo>
                  <a:pt x="58775" y="17146"/>
                </a:moveTo>
                <a:lnTo>
                  <a:pt x="58775" y="4127"/>
                </a:lnTo>
                <a:lnTo>
                  <a:pt x="57822" y="2751"/>
                </a:lnTo>
                <a:lnTo>
                  <a:pt x="56235" y="1834"/>
                </a:lnTo>
                <a:lnTo>
                  <a:pt x="51931" y="816"/>
                </a:lnTo>
                <a:lnTo>
                  <a:pt x="49450" y="544"/>
                </a:lnTo>
                <a:lnTo>
                  <a:pt x="46843" y="363"/>
                </a:lnTo>
                <a:lnTo>
                  <a:pt x="44153" y="242"/>
                </a:lnTo>
                <a:lnTo>
                  <a:pt x="38624" y="108"/>
                </a:lnTo>
                <a:lnTo>
                  <a:pt x="35816" y="1025"/>
                </a:lnTo>
                <a:lnTo>
                  <a:pt x="32991" y="2588"/>
                </a:lnTo>
                <a:lnTo>
                  <a:pt x="30156" y="4583"/>
                </a:lnTo>
                <a:lnTo>
                  <a:pt x="28265" y="6866"/>
                </a:lnTo>
                <a:lnTo>
                  <a:pt x="27005" y="9340"/>
                </a:lnTo>
                <a:lnTo>
                  <a:pt x="26165" y="11942"/>
                </a:lnTo>
                <a:lnTo>
                  <a:pt x="24653" y="13676"/>
                </a:lnTo>
                <a:lnTo>
                  <a:pt x="22692" y="14833"/>
                </a:lnTo>
                <a:lnTo>
                  <a:pt x="20432" y="15604"/>
                </a:lnTo>
                <a:lnTo>
                  <a:pt x="17973" y="17070"/>
                </a:lnTo>
                <a:lnTo>
                  <a:pt x="15381" y="19000"/>
                </a:lnTo>
                <a:lnTo>
                  <a:pt x="12701" y="21239"/>
                </a:lnTo>
                <a:lnTo>
                  <a:pt x="10914" y="23685"/>
                </a:lnTo>
                <a:lnTo>
                  <a:pt x="8928" y="28942"/>
                </a:lnTo>
                <a:lnTo>
                  <a:pt x="8046" y="34453"/>
                </a:lnTo>
                <a:lnTo>
                  <a:pt x="7810" y="37257"/>
                </a:lnTo>
                <a:lnTo>
                  <a:pt x="6701" y="40078"/>
                </a:lnTo>
                <a:lnTo>
                  <a:pt x="2929" y="45753"/>
                </a:lnTo>
                <a:lnTo>
                  <a:pt x="617" y="51450"/>
                </a:lnTo>
                <a:lnTo>
                  <a:pt x="0" y="54303"/>
                </a:lnTo>
                <a:lnTo>
                  <a:pt x="542" y="57157"/>
                </a:lnTo>
                <a:lnTo>
                  <a:pt x="3684" y="62868"/>
                </a:lnTo>
                <a:lnTo>
                  <a:pt x="8255" y="68582"/>
                </a:lnTo>
                <a:lnTo>
                  <a:pt x="10808" y="71439"/>
                </a:lnTo>
                <a:lnTo>
                  <a:pt x="18724" y="79693"/>
                </a:lnTo>
                <a:lnTo>
                  <a:pt x="23502" y="84562"/>
                </a:lnTo>
                <a:lnTo>
                  <a:pt x="29544" y="88760"/>
                </a:lnTo>
                <a:lnTo>
                  <a:pt x="36430" y="92511"/>
                </a:lnTo>
                <a:lnTo>
                  <a:pt x="50749" y="99219"/>
                </a:lnTo>
                <a:lnTo>
                  <a:pt x="63463" y="105375"/>
                </a:lnTo>
                <a:lnTo>
                  <a:pt x="69520" y="109303"/>
                </a:lnTo>
                <a:lnTo>
                  <a:pt x="75463" y="113826"/>
                </a:lnTo>
                <a:lnTo>
                  <a:pt x="81331" y="118747"/>
                </a:lnTo>
                <a:lnTo>
                  <a:pt x="87147" y="122980"/>
                </a:lnTo>
                <a:lnTo>
                  <a:pt x="92930" y="126754"/>
                </a:lnTo>
                <a:lnTo>
                  <a:pt x="98690" y="130223"/>
                </a:lnTo>
                <a:lnTo>
                  <a:pt x="104435" y="133488"/>
                </a:lnTo>
                <a:lnTo>
                  <a:pt x="115898" y="139656"/>
                </a:lnTo>
                <a:lnTo>
                  <a:pt x="120670" y="142634"/>
                </a:lnTo>
                <a:lnTo>
                  <a:pt x="124803" y="145572"/>
                </a:lnTo>
                <a:lnTo>
                  <a:pt x="128511" y="148483"/>
                </a:lnTo>
                <a:lnTo>
                  <a:pt x="131936" y="152329"/>
                </a:lnTo>
                <a:lnTo>
                  <a:pt x="135171" y="156798"/>
                </a:lnTo>
                <a:lnTo>
                  <a:pt x="138281" y="161682"/>
                </a:lnTo>
                <a:lnTo>
                  <a:pt x="141306" y="165891"/>
                </a:lnTo>
                <a:lnTo>
                  <a:pt x="144276" y="169649"/>
                </a:lnTo>
                <a:lnTo>
                  <a:pt x="147208" y="173107"/>
                </a:lnTo>
                <a:lnTo>
                  <a:pt x="150466" y="179489"/>
                </a:lnTo>
                <a:lnTo>
                  <a:pt x="151914" y="185501"/>
                </a:lnTo>
                <a:lnTo>
                  <a:pt x="152558" y="191348"/>
                </a:lnTo>
                <a:lnTo>
                  <a:pt x="152844" y="197121"/>
                </a:lnTo>
                <a:lnTo>
                  <a:pt x="152920" y="199994"/>
                </a:lnTo>
                <a:lnTo>
                  <a:pt x="152018" y="202862"/>
                </a:lnTo>
                <a:lnTo>
                  <a:pt x="148477" y="208589"/>
                </a:lnTo>
                <a:lnTo>
                  <a:pt x="143727" y="214309"/>
                </a:lnTo>
                <a:lnTo>
                  <a:pt x="141127" y="217168"/>
                </a:lnTo>
                <a:lnTo>
                  <a:pt x="138441" y="219074"/>
                </a:lnTo>
                <a:lnTo>
                  <a:pt x="135699" y="220344"/>
                </a:lnTo>
                <a:lnTo>
                  <a:pt x="132917" y="221191"/>
                </a:lnTo>
                <a:lnTo>
                  <a:pt x="129158" y="222709"/>
                </a:lnTo>
                <a:lnTo>
                  <a:pt x="124747" y="224673"/>
                </a:lnTo>
                <a:lnTo>
                  <a:pt x="119901" y="226934"/>
                </a:lnTo>
                <a:lnTo>
                  <a:pt x="115718" y="228442"/>
                </a:lnTo>
                <a:lnTo>
                  <a:pt x="111977" y="229448"/>
                </a:lnTo>
                <a:lnTo>
                  <a:pt x="108531" y="230118"/>
                </a:lnTo>
                <a:lnTo>
                  <a:pt x="103375" y="229612"/>
                </a:lnTo>
                <a:lnTo>
                  <a:pt x="97081" y="228322"/>
                </a:lnTo>
                <a:lnTo>
                  <a:pt x="90027" y="226510"/>
                </a:lnTo>
                <a:lnTo>
                  <a:pt x="84372" y="225302"/>
                </a:lnTo>
                <a:lnTo>
                  <a:pt x="79650" y="224496"/>
                </a:lnTo>
                <a:lnTo>
                  <a:pt x="75549" y="223959"/>
                </a:lnTo>
                <a:lnTo>
                  <a:pt x="71863" y="222649"/>
                </a:lnTo>
                <a:lnTo>
                  <a:pt x="68453" y="220823"/>
                </a:lnTo>
                <a:lnTo>
                  <a:pt x="65227" y="218653"/>
                </a:lnTo>
                <a:lnTo>
                  <a:pt x="62124" y="216254"/>
                </a:lnTo>
                <a:lnTo>
                  <a:pt x="59102" y="213702"/>
                </a:lnTo>
                <a:lnTo>
                  <a:pt x="56136" y="211048"/>
                </a:lnTo>
                <a:lnTo>
                  <a:pt x="50300" y="205559"/>
                </a:lnTo>
                <a:lnTo>
                  <a:pt x="38792" y="194275"/>
                </a:lnTo>
                <a:lnTo>
                  <a:pt x="36880" y="190477"/>
                </a:lnTo>
                <a:lnTo>
                  <a:pt x="35606" y="186040"/>
                </a:lnTo>
                <a:lnTo>
                  <a:pt x="34757" y="181177"/>
                </a:lnTo>
                <a:lnTo>
                  <a:pt x="34190" y="176030"/>
                </a:lnTo>
                <a:lnTo>
                  <a:pt x="33813" y="170693"/>
                </a:lnTo>
                <a:lnTo>
                  <a:pt x="33561" y="165231"/>
                </a:lnTo>
                <a:lnTo>
                  <a:pt x="33281" y="154081"/>
                </a:lnTo>
                <a:lnTo>
                  <a:pt x="33207" y="148441"/>
                </a:lnTo>
                <a:lnTo>
                  <a:pt x="35062" y="142776"/>
                </a:lnTo>
                <a:lnTo>
                  <a:pt x="38204" y="137094"/>
                </a:lnTo>
                <a:lnTo>
                  <a:pt x="42203" y="131401"/>
                </a:lnTo>
                <a:lnTo>
                  <a:pt x="45822" y="126654"/>
                </a:lnTo>
                <a:lnTo>
                  <a:pt x="49187" y="122536"/>
                </a:lnTo>
                <a:lnTo>
                  <a:pt x="52383" y="118838"/>
                </a:lnTo>
                <a:lnTo>
                  <a:pt x="56419" y="114468"/>
                </a:lnTo>
                <a:lnTo>
                  <a:pt x="65983" y="104533"/>
                </a:lnTo>
                <a:lnTo>
                  <a:pt x="70248" y="99216"/>
                </a:lnTo>
                <a:lnTo>
                  <a:pt x="74043" y="93767"/>
                </a:lnTo>
                <a:lnTo>
                  <a:pt x="77527" y="88229"/>
                </a:lnTo>
                <a:lnTo>
                  <a:pt x="81753" y="83584"/>
                </a:lnTo>
                <a:lnTo>
                  <a:pt x="86476" y="79536"/>
                </a:lnTo>
                <a:lnTo>
                  <a:pt x="91530" y="75884"/>
                </a:lnTo>
                <a:lnTo>
                  <a:pt x="95852" y="71545"/>
                </a:lnTo>
                <a:lnTo>
                  <a:pt x="99685" y="66747"/>
                </a:lnTo>
                <a:lnTo>
                  <a:pt x="103193" y="61643"/>
                </a:lnTo>
                <a:lnTo>
                  <a:pt x="106485" y="57288"/>
                </a:lnTo>
                <a:lnTo>
                  <a:pt x="109632" y="53432"/>
                </a:lnTo>
                <a:lnTo>
                  <a:pt x="112682" y="49909"/>
                </a:lnTo>
                <a:lnTo>
                  <a:pt x="116071" y="43455"/>
                </a:lnTo>
                <a:lnTo>
                  <a:pt x="117577" y="37411"/>
                </a:lnTo>
                <a:lnTo>
                  <a:pt x="118247" y="31550"/>
                </a:lnTo>
                <a:lnTo>
                  <a:pt x="118544" y="25770"/>
                </a:lnTo>
                <a:lnTo>
                  <a:pt x="118624" y="22895"/>
                </a:lnTo>
                <a:lnTo>
                  <a:pt x="117724" y="20026"/>
                </a:lnTo>
                <a:lnTo>
                  <a:pt x="114185" y="14298"/>
                </a:lnTo>
                <a:lnTo>
                  <a:pt x="110042" y="8751"/>
                </a:lnTo>
                <a:lnTo>
                  <a:pt x="106008" y="4525"/>
                </a:lnTo>
                <a:lnTo>
                  <a:pt x="103599" y="3017"/>
                </a:lnTo>
                <a:lnTo>
                  <a:pt x="101040" y="2011"/>
                </a:lnTo>
                <a:lnTo>
                  <a:pt x="98382" y="1341"/>
                </a:lnTo>
                <a:lnTo>
                  <a:pt x="95657" y="894"/>
                </a:lnTo>
                <a:lnTo>
                  <a:pt x="92888" y="596"/>
                </a:lnTo>
                <a:lnTo>
                  <a:pt x="84492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SMARTPenAnnotation128"/>
          <p:cNvSpPr/>
          <p:nvPr/>
        </p:nvSpPr>
        <p:spPr>
          <a:xfrm>
            <a:off x="2360412" y="1663064"/>
            <a:ext cx="247974" cy="196771"/>
          </a:xfrm>
          <a:custGeom>
            <a:avLst/>
            <a:gdLst/>
            <a:ahLst/>
            <a:cxnLst/>
            <a:rect l="0" t="0" r="0" b="0"/>
            <a:pathLst>
              <a:path w="247974" h="196771">
                <a:moveTo>
                  <a:pt x="42745" y="0"/>
                </a:moveTo>
                <a:lnTo>
                  <a:pt x="38194" y="0"/>
                </a:lnTo>
                <a:lnTo>
                  <a:pt x="36853" y="953"/>
                </a:lnTo>
                <a:lnTo>
                  <a:pt x="35960" y="2541"/>
                </a:lnTo>
                <a:lnTo>
                  <a:pt x="35364" y="4551"/>
                </a:lnTo>
                <a:lnTo>
                  <a:pt x="35919" y="5892"/>
                </a:lnTo>
                <a:lnTo>
                  <a:pt x="37242" y="6786"/>
                </a:lnTo>
                <a:lnTo>
                  <a:pt x="39076" y="7381"/>
                </a:lnTo>
                <a:lnTo>
                  <a:pt x="39347" y="8731"/>
                </a:lnTo>
                <a:lnTo>
                  <a:pt x="38575" y="10583"/>
                </a:lnTo>
                <a:lnTo>
                  <a:pt x="37107" y="12771"/>
                </a:lnTo>
                <a:lnTo>
                  <a:pt x="35477" y="17741"/>
                </a:lnTo>
                <a:lnTo>
                  <a:pt x="34752" y="23125"/>
                </a:lnTo>
                <a:lnTo>
                  <a:pt x="34430" y="28693"/>
                </a:lnTo>
                <a:lnTo>
                  <a:pt x="33392" y="31512"/>
                </a:lnTo>
                <a:lnTo>
                  <a:pt x="29698" y="37183"/>
                </a:lnTo>
                <a:lnTo>
                  <a:pt x="24881" y="42879"/>
                </a:lnTo>
                <a:lnTo>
                  <a:pt x="22263" y="45731"/>
                </a:lnTo>
                <a:lnTo>
                  <a:pt x="19566" y="49537"/>
                </a:lnTo>
                <a:lnTo>
                  <a:pt x="16814" y="53980"/>
                </a:lnTo>
                <a:lnTo>
                  <a:pt x="14028" y="58847"/>
                </a:lnTo>
                <a:lnTo>
                  <a:pt x="12170" y="63044"/>
                </a:lnTo>
                <a:lnTo>
                  <a:pt x="10932" y="66794"/>
                </a:lnTo>
                <a:lnTo>
                  <a:pt x="10106" y="70247"/>
                </a:lnTo>
                <a:lnTo>
                  <a:pt x="8603" y="74454"/>
                </a:lnTo>
                <a:lnTo>
                  <a:pt x="6649" y="79164"/>
                </a:lnTo>
                <a:lnTo>
                  <a:pt x="4393" y="84208"/>
                </a:lnTo>
                <a:lnTo>
                  <a:pt x="2890" y="89477"/>
                </a:lnTo>
                <a:lnTo>
                  <a:pt x="1887" y="94894"/>
                </a:lnTo>
                <a:lnTo>
                  <a:pt x="1219" y="100410"/>
                </a:lnTo>
                <a:lnTo>
                  <a:pt x="773" y="105040"/>
                </a:lnTo>
                <a:lnTo>
                  <a:pt x="477" y="109080"/>
                </a:lnTo>
                <a:lnTo>
                  <a:pt x="278" y="112725"/>
                </a:lnTo>
                <a:lnTo>
                  <a:pt x="59" y="121855"/>
                </a:lnTo>
                <a:lnTo>
                  <a:pt x="0" y="126957"/>
                </a:lnTo>
                <a:lnTo>
                  <a:pt x="1866" y="131311"/>
                </a:lnTo>
                <a:lnTo>
                  <a:pt x="5015" y="135166"/>
                </a:lnTo>
                <a:lnTo>
                  <a:pt x="9019" y="138688"/>
                </a:lnTo>
                <a:lnTo>
                  <a:pt x="12641" y="142941"/>
                </a:lnTo>
                <a:lnTo>
                  <a:pt x="16008" y="147682"/>
                </a:lnTo>
                <a:lnTo>
                  <a:pt x="19205" y="152747"/>
                </a:lnTo>
                <a:lnTo>
                  <a:pt x="23242" y="157077"/>
                </a:lnTo>
                <a:lnTo>
                  <a:pt x="27838" y="160916"/>
                </a:lnTo>
                <a:lnTo>
                  <a:pt x="32807" y="164427"/>
                </a:lnTo>
                <a:lnTo>
                  <a:pt x="38025" y="167721"/>
                </a:lnTo>
                <a:lnTo>
                  <a:pt x="43408" y="170869"/>
                </a:lnTo>
                <a:lnTo>
                  <a:pt x="48902" y="173920"/>
                </a:lnTo>
                <a:lnTo>
                  <a:pt x="60086" y="179851"/>
                </a:lnTo>
                <a:lnTo>
                  <a:pt x="65736" y="182766"/>
                </a:lnTo>
                <a:lnTo>
                  <a:pt x="72360" y="184709"/>
                </a:lnTo>
                <a:lnTo>
                  <a:pt x="79633" y="186005"/>
                </a:lnTo>
                <a:lnTo>
                  <a:pt x="87340" y="186868"/>
                </a:lnTo>
                <a:lnTo>
                  <a:pt x="94382" y="188397"/>
                </a:lnTo>
                <a:lnTo>
                  <a:pt x="100982" y="190368"/>
                </a:lnTo>
                <a:lnTo>
                  <a:pt x="107287" y="192635"/>
                </a:lnTo>
                <a:lnTo>
                  <a:pt x="114348" y="194146"/>
                </a:lnTo>
                <a:lnTo>
                  <a:pt x="121913" y="195153"/>
                </a:lnTo>
                <a:lnTo>
                  <a:pt x="136033" y="196273"/>
                </a:lnTo>
                <a:lnTo>
                  <a:pt x="145484" y="196770"/>
                </a:lnTo>
                <a:lnTo>
                  <a:pt x="151243" y="195950"/>
                </a:lnTo>
                <a:lnTo>
                  <a:pt x="157939" y="194451"/>
                </a:lnTo>
                <a:lnTo>
                  <a:pt x="165261" y="192499"/>
                </a:lnTo>
                <a:lnTo>
                  <a:pt x="172047" y="191198"/>
                </a:lnTo>
                <a:lnTo>
                  <a:pt x="178477" y="190331"/>
                </a:lnTo>
                <a:lnTo>
                  <a:pt x="184668" y="189752"/>
                </a:lnTo>
                <a:lnTo>
                  <a:pt x="189748" y="189367"/>
                </a:lnTo>
                <a:lnTo>
                  <a:pt x="194087" y="189110"/>
                </a:lnTo>
                <a:lnTo>
                  <a:pt x="197932" y="188938"/>
                </a:lnTo>
                <a:lnTo>
                  <a:pt x="202400" y="186919"/>
                </a:lnTo>
                <a:lnTo>
                  <a:pt x="207284" y="183668"/>
                </a:lnTo>
                <a:lnTo>
                  <a:pt x="212446" y="179596"/>
                </a:lnTo>
                <a:lnTo>
                  <a:pt x="216839" y="175928"/>
                </a:lnTo>
                <a:lnTo>
                  <a:pt x="220720" y="172530"/>
                </a:lnTo>
                <a:lnTo>
                  <a:pt x="224260" y="169313"/>
                </a:lnTo>
                <a:lnTo>
                  <a:pt x="230733" y="163198"/>
                </a:lnTo>
                <a:lnTo>
                  <a:pt x="242650" y="151511"/>
                </a:lnTo>
                <a:lnTo>
                  <a:pt x="244595" y="147680"/>
                </a:lnTo>
                <a:lnTo>
                  <a:pt x="245892" y="143221"/>
                </a:lnTo>
                <a:lnTo>
                  <a:pt x="246756" y="138344"/>
                </a:lnTo>
                <a:lnTo>
                  <a:pt x="247332" y="133187"/>
                </a:lnTo>
                <a:lnTo>
                  <a:pt x="247717" y="127844"/>
                </a:lnTo>
                <a:lnTo>
                  <a:pt x="247973" y="122377"/>
                </a:lnTo>
                <a:lnTo>
                  <a:pt x="247191" y="117780"/>
                </a:lnTo>
                <a:lnTo>
                  <a:pt x="245717" y="113763"/>
                </a:lnTo>
                <a:lnTo>
                  <a:pt x="241540" y="105806"/>
                </a:lnTo>
                <a:lnTo>
                  <a:pt x="236508" y="95920"/>
                </a:lnTo>
                <a:lnTo>
                  <a:pt x="232881" y="90617"/>
                </a:lnTo>
                <a:lnTo>
                  <a:pt x="228557" y="85177"/>
                </a:lnTo>
                <a:lnTo>
                  <a:pt x="223770" y="79645"/>
                </a:lnTo>
                <a:lnTo>
                  <a:pt x="218673" y="75004"/>
                </a:lnTo>
                <a:lnTo>
                  <a:pt x="213370" y="70958"/>
                </a:lnTo>
                <a:lnTo>
                  <a:pt x="207930" y="67308"/>
                </a:lnTo>
                <a:lnTo>
                  <a:pt x="202399" y="63922"/>
                </a:lnTo>
                <a:lnTo>
                  <a:pt x="196806" y="60712"/>
                </a:lnTo>
                <a:lnTo>
                  <a:pt x="185511" y="54606"/>
                </a:lnTo>
                <a:lnTo>
                  <a:pt x="174142" y="48717"/>
                </a:lnTo>
                <a:lnTo>
                  <a:pt x="169395" y="45813"/>
                </a:lnTo>
                <a:lnTo>
                  <a:pt x="165278" y="42925"/>
                </a:lnTo>
                <a:lnTo>
                  <a:pt x="161582" y="40047"/>
                </a:lnTo>
                <a:lnTo>
                  <a:pt x="157212" y="38128"/>
                </a:lnTo>
                <a:lnTo>
                  <a:pt x="152394" y="36849"/>
                </a:lnTo>
                <a:lnTo>
                  <a:pt x="147277" y="35996"/>
                </a:lnTo>
                <a:lnTo>
                  <a:pt x="142913" y="35428"/>
                </a:lnTo>
                <a:lnTo>
                  <a:pt x="135524" y="34796"/>
                </a:lnTo>
                <a:lnTo>
                  <a:pt x="129065" y="34515"/>
                </a:lnTo>
                <a:lnTo>
                  <a:pt x="120074" y="34357"/>
                </a:lnTo>
                <a:lnTo>
                  <a:pt x="102752" y="34291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SMARTPenAnnotation129"/>
          <p:cNvSpPr/>
          <p:nvPr/>
        </p:nvSpPr>
        <p:spPr>
          <a:xfrm>
            <a:off x="2728912" y="1740217"/>
            <a:ext cx="154306" cy="8573"/>
          </a:xfrm>
          <a:custGeom>
            <a:avLst/>
            <a:gdLst/>
            <a:ahLst/>
            <a:cxnLst/>
            <a:rect l="0" t="0" r="0" b="0"/>
            <a:pathLst>
              <a:path w="154306" h="8573">
                <a:moveTo>
                  <a:pt x="0" y="8572"/>
                </a:moveTo>
                <a:lnTo>
                  <a:pt x="70359" y="8572"/>
                </a:lnTo>
                <a:lnTo>
                  <a:pt x="77386" y="7620"/>
                </a:lnTo>
                <a:lnTo>
                  <a:pt x="83975" y="6033"/>
                </a:lnTo>
                <a:lnTo>
                  <a:pt x="90274" y="4022"/>
                </a:lnTo>
                <a:lnTo>
                  <a:pt x="96377" y="2681"/>
                </a:lnTo>
                <a:lnTo>
                  <a:pt x="102352" y="1787"/>
                </a:lnTo>
                <a:lnTo>
                  <a:pt x="108240" y="1192"/>
                </a:lnTo>
                <a:lnTo>
                  <a:pt x="113117" y="794"/>
                </a:lnTo>
                <a:lnTo>
                  <a:pt x="117321" y="530"/>
                </a:lnTo>
                <a:lnTo>
                  <a:pt x="124533" y="236"/>
                </a:lnTo>
                <a:lnTo>
                  <a:pt x="133948" y="70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SMARTPenAnnotation130"/>
          <p:cNvSpPr/>
          <p:nvPr/>
        </p:nvSpPr>
        <p:spPr>
          <a:xfrm>
            <a:off x="3028950" y="1543050"/>
            <a:ext cx="8573" cy="145733"/>
          </a:xfrm>
          <a:custGeom>
            <a:avLst/>
            <a:gdLst/>
            <a:ahLst/>
            <a:cxnLst/>
            <a:rect l="0" t="0" r="0" b="0"/>
            <a:pathLst>
              <a:path w="8573" h="145733">
                <a:moveTo>
                  <a:pt x="0" y="0"/>
                </a:moveTo>
                <a:lnTo>
                  <a:pt x="8468" y="0"/>
                </a:lnTo>
                <a:lnTo>
                  <a:pt x="8541" y="4550"/>
                </a:lnTo>
                <a:lnTo>
                  <a:pt x="8572" y="88477"/>
                </a:lnTo>
                <a:lnTo>
                  <a:pt x="7619" y="91370"/>
                </a:lnTo>
                <a:lnTo>
                  <a:pt x="6032" y="94251"/>
                </a:lnTo>
                <a:lnTo>
                  <a:pt x="4021" y="97123"/>
                </a:lnTo>
                <a:lnTo>
                  <a:pt x="2681" y="99991"/>
                </a:lnTo>
                <a:lnTo>
                  <a:pt x="1787" y="102856"/>
                </a:lnTo>
                <a:lnTo>
                  <a:pt x="1191" y="105718"/>
                </a:lnTo>
                <a:lnTo>
                  <a:pt x="794" y="108578"/>
                </a:lnTo>
                <a:lnTo>
                  <a:pt x="529" y="111438"/>
                </a:lnTo>
                <a:lnTo>
                  <a:pt x="353" y="114297"/>
                </a:lnTo>
                <a:lnTo>
                  <a:pt x="156" y="120013"/>
                </a:lnTo>
                <a:lnTo>
                  <a:pt x="9" y="135466"/>
                </a:lnTo>
                <a:lnTo>
                  <a:pt x="0" y="14573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SMARTPenAnnotation131"/>
          <p:cNvSpPr/>
          <p:nvPr/>
        </p:nvSpPr>
        <p:spPr>
          <a:xfrm>
            <a:off x="2943225" y="1740217"/>
            <a:ext cx="171451" cy="34291"/>
          </a:xfrm>
          <a:custGeom>
            <a:avLst/>
            <a:gdLst/>
            <a:ahLst/>
            <a:cxnLst/>
            <a:rect l="0" t="0" r="0" b="0"/>
            <a:pathLst>
              <a:path w="171451" h="34291">
                <a:moveTo>
                  <a:pt x="0" y="34290"/>
                </a:moveTo>
                <a:lnTo>
                  <a:pt x="12770" y="34290"/>
                </a:lnTo>
                <a:lnTo>
                  <a:pt x="15181" y="33337"/>
                </a:lnTo>
                <a:lnTo>
                  <a:pt x="17740" y="31750"/>
                </a:lnTo>
                <a:lnTo>
                  <a:pt x="20399" y="29739"/>
                </a:lnTo>
                <a:lnTo>
                  <a:pt x="24077" y="28399"/>
                </a:lnTo>
                <a:lnTo>
                  <a:pt x="28434" y="27505"/>
                </a:lnTo>
                <a:lnTo>
                  <a:pt x="33243" y="26909"/>
                </a:lnTo>
                <a:lnTo>
                  <a:pt x="38354" y="25560"/>
                </a:lnTo>
                <a:lnTo>
                  <a:pt x="43667" y="23707"/>
                </a:lnTo>
                <a:lnTo>
                  <a:pt x="49113" y="21520"/>
                </a:lnTo>
                <a:lnTo>
                  <a:pt x="55602" y="20062"/>
                </a:lnTo>
                <a:lnTo>
                  <a:pt x="62786" y="19089"/>
                </a:lnTo>
                <a:lnTo>
                  <a:pt x="70432" y="18441"/>
                </a:lnTo>
                <a:lnTo>
                  <a:pt x="77434" y="17057"/>
                </a:lnTo>
                <a:lnTo>
                  <a:pt x="84008" y="15181"/>
                </a:lnTo>
                <a:lnTo>
                  <a:pt x="90295" y="12978"/>
                </a:lnTo>
                <a:lnTo>
                  <a:pt x="96391" y="11510"/>
                </a:lnTo>
                <a:lnTo>
                  <a:pt x="102361" y="10531"/>
                </a:lnTo>
                <a:lnTo>
                  <a:pt x="108245" y="9878"/>
                </a:lnTo>
                <a:lnTo>
                  <a:pt x="114073" y="8490"/>
                </a:lnTo>
                <a:lnTo>
                  <a:pt x="119864" y="6613"/>
                </a:lnTo>
                <a:lnTo>
                  <a:pt x="125629" y="4409"/>
                </a:lnTo>
                <a:lnTo>
                  <a:pt x="131378" y="2939"/>
                </a:lnTo>
                <a:lnTo>
                  <a:pt x="137115" y="1959"/>
                </a:lnTo>
                <a:lnTo>
                  <a:pt x="142845" y="1306"/>
                </a:lnTo>
                <a:lnTo>
                  <a:pt x="147617" y="871"/>
                </a:lnTo>
                <a:lnTo>
                  <a:pt x="151751" y="581"/>
                </a:lnTo>
                <a:lnTo>
                  <a:pt x="155460" y="387"/>
                </a:lnTo>
                <a:lnTo>
                  <a:pt x="162120" y="172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SMARTPenAnnotation132"/>
          <p:cNvSpPr/>
          <p:nvPr/>
        </p:nvSpPr>
        <p:spPr>
          <a:xfrm>
            <a:off x="3003232" y="1774507"/>
            <a:ext cx="171451" cy="111443"/>
          </a:xfrm>
          <a:custGeom>
            <a:avLst/>
            <a:gdLst/>
            <a:ahLst/>
            <a:cxnLst/>
            <a:rect l="0" t="0" r="0" b="0"/>
            <a:pathLst>
              <a:path w="171451" h="111443">
                <a:moveTo>
                  <a:pt x="0" y="0"/>
                </a:moveTo>
                <a:lnTo>
                  <a:pt x="65875" y="0"/>
                </a:lnTo>
                <a:lnTo>
                  <a:pt x="71539" y="953"/>
                </a:lnTo>
                <a:lnTo>
                  <a:pt x="77220" y="2540"/>
                </a:lnTo>
                <a:lnTo>
                  <a:pt x="82913" y="4551"/>
                </a:lnTo>
                <a:lnTo>
                  <a:pt x="88613" y="5891"/>
                </a:lnTo>
                <a:lnTo>
                  <a:pt x="94318" y="6785"/>
                </a:lnTo>
                <a:lnTo>
                  <a:pt x="100026" y="7381"/>
                </a:lnTo>
                <a:lnTo>
                  <a:pt x="104784" y="7778"/>
                </a:lnTo>
                <a:lnTo>
                  <a:pt x="108909" y="8043"/>
                </a:lnTo>
                <a:lnTo>
                  <a:pt x="112610" y="8220"/>
                </a:lnTo>
                <a:lnTo>
                  <a:pt x="115079" y="9290"/>
                </a:lnTo>
                <a:lnTo>
                  <a:pt x="116724" y="10956"/>
                </a:lnTo>
                <a:lnTo>
                  <a:pt x="117821" y="13019"/>
                </a:lnTo>
                <a:lnTo>
                  <a:pt x="119505" y="14394"/>
                </a:lnTo>
                <a:lnTo>
                  <a:pt x="121580" y="15311"/>
                </a:lnTo>
                <a:lnTo>
                  <a:pt x="123916" y="15923"/>
                </a:lnTo>
                <a:lnTo>
                  <a:pt x="124520" y="17283"/>
                </a:lnTo>
                <a:lnTo>
                  <a:pt x="123971" y="19142"/>
                </a:lnTo>
                <a:lnTo>
                  <a:pt x="122652" y="21334"/>
                </a:lnTo>
                <a:lnTo>
                  <a:pt x="121773" y="23747"/>
                </a:lnTo>
                <a:lnTo>
                  <a:pt x="121187" y="26309"/>
                </a:lnTo>
                <a:lnTo>
                  <a:pt x="120796" y="28969"/>
                </a:lnTo>
                <a:lnTo>
                  <a:pt x="119583" y="31695"/>
                </a:lnTo>
                <a:lnTo>
                  <a:pt x="117822" y="34465"/>
                </a:lnTo>
                <a:lnTo>
                  <a:pt x="115696" y="37264"/>
                </a:lnTo>
                <a:lnTo>
                  <a:pt x="113325" y="40083"/>
                </a:lnTo>
                <a:lnTo>
                  <a:pt x="110793" y="42915"/>
                </a:lnTo>
                <a:lnTo>
                  <a:pt x="108152" y="45755"/>
                </a:lnTo>
                <a:lnTo>
                  <a:pt x="104486" y="48601"/>
                </a:lnTo>
                <a:lnTo>
                  <a:pt x="100137" y="51450"/>
                </a:lnTo>
                <a:lnTo>
                  <a:pt x="95333" y="54303"/>
                </a:lnTo>
                <a:lnTo>
                  <a:pt x="90225" y="57157"/>
                </a:lnTo>
                <a:lnTo>
                  <a:pt x="79470" y="62868"/>
                </a:lnTo>
                <a:lnTo>
                  <a:pt x="74888" y="65725"/>
                </a:lnTo>
                <a:lnTo>
                  <a:pt x="70880" y="68582"/>
                </a:lnTo>
                <a:lnTo>
                  <a:pt x="67256" y="71439"/>
                </a:lnTo>
                <a:lnTo>
                  <a:pt x="62935" y="73343"/>
                </a:lnTo>
                <a:lnTo>
                  <a:pt x="58149" y="74613"/>
                </a:lnTo>
                <a:lnTo>
                  <a:pt x="53054" y="75459"/>
                </a:lnTo>
                <a:lnTo>
                  <a:pt x="48704" y="76976"/>
                </a:lnTo>
                <a:lnTo>
                  <a:pt x="44852" y="78940"/>
                </a:lnTo>
                <a:lnTo>
                  <a:pt x="41331" y="81202"/>
                </a:lnTo>
                <a:lnTo>
                  <a:pt x="37079" y="83662"/>
                </a:lnTo>
                <a:lnTo>
                  <a:pt x="20146" y="92709"/>
                </a:lnTo>
                <a:lnTo>
                  <a:pt x="15939" y="96131"/>
                </a:lnTo>
                <a:lnTo>
                  <a:pt x="13483" y="98378"/>
                </a:lnTo>
                <a:lnTo>
                  <a:pt x="11846" y="100828"/>
                </a:lnTo>
                <a:lnTo>
                  <a:pt x="10755" y="103413"/>
                </a:lnTo>
                <a:lnTo>
                  <a:pt x="9004" y="109857"/>
                </a:lnTo>
                <a:lnTo>
                  <a:pt x="9812" y="110385"/>
                </a:lnTo>
                <a:lnTo>
                  <a:pt x="13251" y="110973"/>
                </a:lnTo>
                <a:lnTo>
                  <a:pt x="17954" y="111234"/>
                </a:lnTo>
                <a:lnTo>
                  <a:pt x="24172" y="111350"/>
                </a:lnTo>
                <a:lnTo>
                  <a:pt x="94848" y="111442"/>
                </a:lnTo>
                <a:lnTo>
                  <a:pt x="102284" y="110489"/>
                </a:lnTo>
                <a:lnTo>
                  <a:pt x="109147" y="108902"/>
                </a:lnTo>
                <a:lnTo>
                  <a:pt x="115627" y="106891"/>
                </a:lnTo>
                <a:lnTo>
                  <a:pt x="121852" y="105551"/>
                </a:lnTo>
                <a:lnTo>
                  <a:pt x="127907" y="104657"/>
                </a:lnTo>
                <a:lnTo>
                  <a:pt x="133849" y="104062"/>
                </a:lnTo>
                <a:lnTo>
                  <a:pt x="139715" y="103664"/>
                </a:lnTo>
                <a:lnTo>
                  <a:pt x="145531" y="103400"/>
                </a:lnTo>
                <a:lnTo>
                  <a:pt x="160278" y="103027"/>
                </a:lnTo>
                <a:lnTo>
                  <a:pt x="171450" y="10287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SMARTPenAnnotation133"/>
          <p:cNvSpPr/>
          <p:nvPr/>
        </p:nvSpPr>
        <p:spPr>
          <a:xfrm>
            <a:off x="3226117" y="1680210"/>
            <a:ext cx="205741" cy="154305"/>
          </a:xfrm>
          <a:custGeom>
            <a:avLst/>
            <a:gdLst/>
            <a:ahLst/>
            <a:cxnLst/>
            <a:rect l="0" t="0" r="0" b="0"/>
            <a:pathLst>
              <a:path w="205741" h="154305">
                <a:moveTo>
                  <a:pt x="0" y="0"/>
                </a:moveTo>
                <a:lnTo>
                  <a:pt x="0" y="20399"/>
                </a:lnTo>
                <a:lnTo>
                  <a:pt x="952" y="23124"/>
                </a:lnTo>
                <a:lnTo>
                  <a:pt x="2540" y="25894"/>
                </a:lnTo>
                <a:lnTo>
                  <a:pt x="4551" y="28692"/>
                </a:lnTo>
                <a:lnTo>
                  <a:pt x="6844" y="31510"/>
                </a:lnTo>
                <a:lnTo>
                  <a:pt x="9325" y="34342"/>
                </a:lnTo>
                <a:lnTo>
                  <a:pt x="11932" y="37182"/>
                </a:lnTo>
                <a:lnTo>
                  <a:pt x="13669" y="40028"/>
                </a:lnTo>
                <a:lnTo>
                  <a:pt x="14828" y="42878"/>
                </a:lnTo>
                <a:lnTo>
                  <a:pt x="15600" y="45730"/>
                </a:lnTo>
                <a:lnTo>
                  <a:pt x="18020" y="48584"/>
                </a:lnTo>
                <a:lnTo>
                  <a:pt x="21539" y="51439"/>
                </a:lnTo>
                <a:lnTo>
                  <a:pt x="25789" y="54295"/>
                </a:lnTo>
                <a:lnTo>
                  <a:pt x="30528" y="58104"/>
                </a:lnTo>
                <a:lnTo>
                  <a:pt x="35592" y="62548"/>
                </a:lnTo>
                <a:lnTo>
                  <a:pt x="45346" y="71614"/>
                </a:lnTo>
                <a:lnTo>
                  <a:pt x="52856" y="78818"/>
                </a:lnTo>
                <a:lnTo>
                  <a:pt x="66990" y="92780"/>
                </a:lnTo>
                <a:lnTo>
                  <a:pt x="73235" y="97096"/>
                </a:lnTo>
                <a:lnTo>
                  <a:pt x="80256" y="100925"/>
                </a:lnTo>
                <a:lnTo>
                  <a:pt x="101250" y="110866"/>
                </a:lnTo>
                <a:lnTo>
                  <a:pt x="142780" y="131411"/>
                </a:lnTo>
                <a:lnTo>
                  <a:pt x="148527" y="133327"/>
                </a:lnTo>
                <a:lnTo>
                  <a:pt x="154263" y="134605"/>
                </a:lnTo>
                <a:lnTo>
                  <a:pt x="159992" y="135456"/>
                </a:lnTo>
                <a:lnTo>
                  <a:pt x="165716" y="136976"/>
                </a:lnTo>
                <a:lnTo>
                  <a:pt x="171438" y="138943"/>
                </a:lnTo>
                <a:lnTo>
                  <a:pt x="177157" y="141206"/>
                </a:lnTo>
                <a:lnTo>
                  <a:pt x="181922" y="142714"/>
                </a:lnTo>
                <a:lnTo>
                  <a:pt x="186051" y="143720"/>
                </a:lnTo>
                <a:lnTo>
                  <a:pt x="189757" y="144391"/>
                </a:lnTo>
                <a:lnTo>
                  <a:pt x="193180" y="145790"/>
                </a:lnTo>
                <a:lnTo>
                  <a:pt x="199523" y="149886"/>
                </a:lnTo>
                <a:lnTo>
                  <a:pt x="205740" y="154304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SMARTPenAnnotation134"/>
          <p:cNvSpPr/>
          <p:nvPr/>
        </p:nvSpPr>
        <p:spPr>
          <a:xfrm>
            <a:off x="3200400" y="1705927"/>
            <a:ext cx="205740" cy="128588"/>
          </a:xfrm>
          <a:custGeom>
            <a:avLst/>
            <a:gdLst/>
            <a:ahLst/>
            <a:cxnLst/>
            <a:rect l="0" t="0" r="0" b="0"/>
            <a:pathLst>
              <a:path w="205740" h="128588">
                <a:moveTo>
                  <a:pt x="205739" y="0"/>
                </a:moveTo>
                <a:lnTo>
                  <a:pt x="196638" y="4551"/>
                </a:lnTo>
                <a:lnTo>
                  <a:pt x="193004" y="6844"/>
                </a:lnTo>
                <a:lnTo>
                  <a:pt x="189629" y="9325"/>
                </a:lnTo>
                <a:lnTo>
                  <a:pt x="186427" y="11932"/>
                </a:lnTo>
                <a:lnTo>
                  <a:pt x="182387" y="14622"/>
                </a:lnTo>
                <a:lnTo>
                  <a:pt x="177789" y="17368"/>
                </a:lnTo>
                <a:lnTo>
                  <a:pt x="172818" y="20151"/>
                </a:lnTo>
                <a:lnTo>
                  <a:pt x="166647" y="22959"/>
                </a:lnTo>
                <a:lnTo>
                  <a:pt x="159675" y="25784"/>
                </a:lnTo>
                <a:lnTo>
                  <a:pt x="152170" y="28619"/>
                </a:lnTo>
                <a:lnTo>
                  <a:pt x="145262" y="32414"/>
                </a:lnTo>
                <a:lnTo>
                  <a:pt x="138751" y="36850"/>
                </a:lnTo>
                <a:lnTo>
                  <a:pt x="132505" y="41711"/>
                </a:lnTo>
                <a:lnTo>
                  <a:pt x="125484" y="45905"/>
                </a:lnTo>
                <a:lnTo>
                  <a:pt x="117946" y="49654"/>
                </a:lnTo>
                <a:lnTo>
                  <a:pt x="110063" y="53105"/>
                </a:lnTo>
                <a:lnTo>
                  <a:pt x="102903" y="57311"/>
                </a:lnTo>
                <a:lnTo>
                  <a:pt x="96224" y="62020"/>
                </a:lnTo>
                <a:lnTo>
                  <a:pt x="89867" y="67064"/>
                </a:lnTo>
                <a:lnTo>
                  <a:pt x="82771" y="71379"/>
                </a:lnTo>
                <a:lnTo>
                  <a:pt x="75183" y="75209"/>
                </a:lnTo>
                <a:lnTo>
                  <a:pt x="67267" y="78714"/>
                </a:lnTo>
                <a:lnTo>
                  <a:pt x="61037" y="82004"/>
                </a:lnTo>
                <a:lnTo>
                  <a:pt x="55931" y="85149"/>
                </a:lnTo>
                <a:lnTo>
                  <a:pt x="51575" y="88199"/>
                </a:lnTo>
                <a:lnTo>
                  <a:pt x="46766" y="91184"/>
                </a:lnTo>
                <a:lnTo>
                  <a:pt x="41654" y="94127"/>
                </a:lnTo>
                <a:lnTo>
                  <a:pt x="36342" y="97041"/>
                </a:lnTo>
                <a:lnTo>
                  <a:pt x="31848" y="99937"/>
                </a:lnTo>
                <a:lnTo>
                  <a:pt x="27899" y="102819"/>
                </a:lnTo>
                <a:lnTo>
                  <a:pt x="24314" y="105694"/>
                </a:lnTo>
                <a:lnTo>
                  <a:pt x="20972" y="108563"/>
                </a:lnTo>
                <a:lnTo>
                  <a:pt x="17791" y="111428"/>
                </a:lnTo>
                <a:lnTo>
                  <a:pt x="14718" y="114290"/>
                </a:lnTo>
                <a:lnTo>
                  <a:pt x="11717" y="116198"/>
                </a:lnTo>
                <a:lnTo>
                  <a:pt x="5842" y="118319"/>
                </a:lnTo>
                <a:lnTo>
                  <a:pt x="3895" y="119837"/>
                </a:lnTo>
                <a:lnTo>
                  <a:pt x="2596" y="121801"/>
                </a:lnTo>
                <a:lnTo>
                  <a:pt x="0" y="12858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SMARTPenAnnotation135"/>
          <p:cNvSpPr/>
          <p:nvPr/>
        </p:nvSpPr>
        <p:spPr>
          <a:xfrm>
            <a:off x="3388995" y="1572470"/>
            <a:ext cx="239591" cy="318082"/>
          </a:xfrm>
          <a:custGeom>
            <a:avLst/>
            <a:gdLst/>
            <a:ahLst/>
            <a:cxnLst/>
            <a:rect l="0" t="0" r="0" b="0"/>
            <a:pathLst>
              <a:path w="239591" h="318082">
                <a:moveTo>
                  <a:pt x="0" y="13442"/>
                </a:moveTo>
                <a:lnTo>
                  <a:pt x="0" y="8891"/>
                </a:lnTo>
                <a:lnTo>
                  <a:pt x="952" y="7551"/>
                </a:lnTo>
                <a:lnTo>
                  <a:pt x="2539" y="6657"/>
                </a:lnTo>
                <a:lnTo>
                  <a:pt x="4550" y="6061"/>
                </a:lnTo>
                <a:lnTo>
                  <a:pt x="11865" y="5399"/>
                </a:lnTo>
                <a:lnTo>
                  <a:pt x="16482" y="5223"/>
                </a:lnTo>
                <a:lnTo>
                  <a:pt x="20513" y="4152"/>
                </a:lnTo>
                <a:lnTo>
                  <a:pt x="27532" y="423"/>
                </a:lnTo>
                <a:lnTo>
                  <a:pt x="32641" y="0"/>
                </a:lnTo>
                <a:lnTo>
                  <a:pt x="38906" y="671"/>
                </a:lnTo>
                <a:lnTo>
                  <a:pt x="45939" y="2071"/>
                </a:lnTo>
                <a:lnTo>
                  <a:pt x="53486" y="3003"/>
                </a:lnTo>
                <a:lnTo>
                  <a:pt x="61375" y="3626"/>
                </a:lnTo>
                <a:lnTo>
                  <a:pt x="69491" y="4040"/>
                </a:lnTo>
                <a:lnTo>
                  <a:pt x="77760" y="5269"/>
                </a:lnTo>
                <a:lnTo>
                  <a:pt x="86130" y="7041"/>
                </a:lnTo>
                <a:lnTo>
                  <a:pt x="94567" y="9175"/>
                </a:lnTo>
                <a:lnTo>
                  <a:pt x="103049" y="11550"/>
                </a:lnTo>
                <a:lnTo>
                  <a:pt x="120095" y="16728"/>
                </a:lnTo>
                <a:lnTo>
                  <a:pt x="145756" y="24999"/>
                </a:lnTo>
                <a:lnTo>
                  <a:pt x="154320" y="28767"/>
                </a:lnTo>
                <a:lnTo>
                  <a:pt x="162887" y="33184"/>
                </a:lnTo>
                <a:lnTo>
                  <a:pt x="171457" y="38033"/>
                </a:lnTo>
                <a:lnTo>
                  <a:pt x="178122" y="43171"/>
                </a:lnTo>
                <a:lnTo>
                  <a:pt x="183517" y="48501"/>
                </a:lnTo>
                <a:lnTo>
                  <a:pt x="188068" y="53960"/>
                </a:lnTo>
                <a:lnTo>
                  <a:pt x="193006" y="59504"/>
                </a:lnTo>
                <a:lnTo>
                  <a:pt x="203572" y="70744"/>
                </a:lnTo>
                <a:lnTo>
                  <a:pt x="220232" y="87782"/>
                </a:lnTo>
                <a:lnTo>
                  <a:pt x="223973" y="93482"/>
                </a:lnTo>
                <a:lnTo>
                  <a:pt x="226468" y="99187"/>
                </a:lnTo>
                <a:lnTo>
                  <a:pt x="228131" y="104895"/>
                </a:lnTo>
                <a:lnTo>
                  <a:pt x="235022" y="126582"/>
                </a:lnTo>
                <a:lnTo>
                  <a:pt x="236691" y="133636"/>
                </a:lnTo>
                <a:lnTo>
                  <a:pt x="237804" y="140244"/>
                </a:lnTo>
                <a:lnTo>
                  <a:pt x="238546" y="146554"/>
                </a:lnTo>
                <a:lnTo>
                  <a:pt x="239040" y="152666"/>
                </a:lnTo>
                <a:lnTo>
                  <a:pt x="239370" y="158645"/>
                </a:lnTo>
                <a:lnTo>
                  <a:pt x="239590" y="164537"/>
                </a:lnTo>
                <a:lnTo>
                  <a:pt x="238784" y="171322"/>
                </a:lnTo>
                <a:lnTo>
                  <a:pt x="237294" y="178703"/>
                </a:lnTo>
                <a:lnTo>
                  <a:pt x="235349" y="186481"/>
                </a:lnTo>
                <a:lnTo>
                  <a:pt x="233099" y="193571"/>
                </a:lnTo>
                <a:lnTo>
                  <a:pt x="230646" y="200203"/>
                </a:lnTo>
                <a:lnTo>
                  <a:pt x="228059" y="206529"/>
                </a:lnTo>
                <a:lnTo>
                  <a:pt x="225382" y="212652"/>
                </a:lnTo>
                <a:lnTo>
                  <a:pt x="219867" y="224535"/>
                </a:lnTo>
                <a:lnTo>
                  <a:pt x="217063" y="231323"/>
                </a:lnTo>
                <a:lnTo>
                  <a:pt x="214241" y="238706"/>
                </a:lnTo>
                <a:lnTo>
                  <a:pt x="211407" y="246486"/>
                </a:lnTo>
                <a:lnTo>
                  <a:pt x="207613" y="253577"/>
                </a:lnTo>
                <a:lnTo>
                  <a:pt x="203178" y="260209"/>
                </a:lnTo>
                <a:lnTo>
                  <a:pt x="198317" y="266536"/>
                </a:lnTo>
                <a:lnTo>
                  <a:pt x="194124" y="271706"/>
                </a:lnTo>
                <a:lnTo>
                  <a:pt x="186924" y="279991"/>
                </a:lnTo>
                <a:lnTo>
                  <a:pt x="182719" y="283534"/>
                </a:lnTo>
                <a:lnTo>
                  <a:pt x="178010" y="286848"/>
                </a:lnTo>
                <a:lnTo>
                  <a:pt x="172966" y="290010"/>
                </a:lnTo>
                <a:lnTo>
                  <a:pt x="168650" y="293071"/>
                </a:lnTo>
                <a:lnTo>
                  <a:pt x="161316" y="299012"/>
                </a:lnTo>
                <a:lnTo>
                  <a:pt x="154880" y="304827"/>
                </a:lnTo>
                <a:lnTo>
                  <a:pt x="151831" y="307711"/>
                </a:lnTo>
                <a:lnTo>
                  <a:pt x="148846" y="309634"/>
                </a:lnTo>
                <a:lnTo>
                  <a:pt x="142988" y="311770"/>
                </a:lnTo>
                <a:lnTo>
                  <a:pt x="137210" y="315260"/>
                </a:lnTo>
                <a:lnTo>
                  <a:pt x="134336" y="317524"/>
                </a:lnTo>
                <a:lnTo>
                  <a:pt x="132419" y="318081"/>
                </a:lnTo>
                <a:lnTo>
                  <a:pt x="131142" y="317500"/>
                </a:lnTo>
                <a:lnTo>
                  <a:pt x="130290" y="316160"/>
                </a:lnTo>
                <a:lnTo>
                  <a:pt x="128770" y="315266"/>
                </a:lnTo>
                <a:lnTo>
                  <a:pt x="122026" y="313832"/>
                </a:lnTo>
                <a:lnTo>
                  <a:pt x="120014" y="31348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SMARTPenAnnotation136"/>
          <p:cNvSpPr/>
          <p:nvPr/>
        </p:nvSpPr>
        <p:spPr>
          <a:xfrm>
            <a:off x="3740467" y="1748789"/>
            <a:ext cx="188596" cy="8574"/>
          </a:xfrm>
          <a:custGeom>
            <a:avLst/>
            <a:gdLst/>
            <a:ahLst/>
            <a:cxnLst/>
            <a:rect l="0" t="0" r="0" b="0"/>
            <a:pathLst>
              <a:path w="188596" h="8574">
                <a:moveTo>
                  <a:pt x="0" y="8573"/>
                </a:moveTo>
                <a:lnTo>
                  <a:pt x="41711" y="8573"/>
                </a:lnTo>
                <a:lnTo>
                  <a:pt x="46857" y="7621"/>
                </a:lnTo>
                <a:lnTo>
                  <a:pt x="52193" y="6033"/>
                </a:lnTo>
                <a:lnTo>
                  <a:pt x="57656" y="4022"/>
                </a:lnTo>
                <a:lnTo>
                  <a:pt x="63202" y="2682"/>
                </a:lnTo>
                <a:lnTo>
                  <a:pt x="68805" y="1788"/>
                </a:lnTo>
                <a:lnTo>
                  <a:pt x="74445" y="1192"/>
                </a:lnTo>
                <a:lnTo>
                  <a:pt x="80110" y="795"/>
                </a:lnTo>
                <a:lnTo>
                  <a:pt x="85792" y="530"/>
                </a:lnTo>
                <a:lnTo>
                  <a:pt x="97185" y="236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SMARTPenAnnotation137"/>
          <p:cNvSpPr/>
          <p:nvPr/>
        </p:nvSpPr>
        <p:spPr>
          <a:xfrm>
            <a:off x="3980640" y="1525905"/>
            <a:ext cx="162736" cy="308210"/>
          </a:xfrm>
          <a:custGeom>
            <a:avLst/>
            <a:gdLst/>
            <a:ahLst/>
            <a:cxnLst/>
            <a:rect l="0" t="0" r="0" b="0"/>
            <a:pathLst>
              <a:path w="162736" h="308210">
                <a:moveTo>
                  <a:pt x="162735" y="0"/>
                </a:moveTo>
                <a:lnTo>
                  <a:pt x="150803" y="0"/>
                </a:lnTo>
                <a:lnTo>
                  <a:pt x="148113" y="952"/>
                </a:lnTo>
                <a:lnTo>
                  <a:pt x="145367" y="2539"/>
                </a:lnTo>
                <a:lnTo>
                  <a:pt x="142583" y="4550"/>
                </a:lnTo>
                <a:lnTo>
                  <a:pt x="139775" y="7796"/>
                </a:lnTo>
                <a:lnTo>
                  <a:pt x="136951" y="11865"/>
                </a:lnTo>
                <a:lnTo>
                  <a:pt x="134116" y="16482"/>
                </a:lnTo>
                <a:lnTo>
                  <a:pt x="130320" y="20513"/>
                </a:lnTo>
                <a:lnTo>
                  <a:pt x="125885" y="24153"/>
                </a:lnTo>
                <a:lnTo>
                  <a:pt x="121023" y="27532"/>
                </a:lnTo>
                <a:lnTo>
                  <a:pt x="115877" y="31689"/>
                </a:lnTo>
                <a:lnTo>
                  <a:pt x="110541" y="36366"/>
                </a:lnTo>
                <a:lnTo>
                  <a:pt x="105079" y="41389"/>
                </a:lnTo>
                <a:lnTo>
                  <a:pt x="93930" y="52050"/>
                </a:lnTo>
                <a:lnTo>
                  <a:pt x="71250" y="74416"/>
                </a:lnTo>
                <a:lnTo>
                  <a:pt x="65550" y="81043"/>
                </a:lnTo>
                <a:lnTo>
                  <a:pt x="59845" y="88319"/>
                </a:lnTo>
                <a:lnTo>
                  <a:pt x="54137" y="96026"/>
                </a:lnTo>
                <a:lnTo>
                  <a:pt x="49379" y="103070"/>
                </a:lnTo>
                <a:lnTo>
                  <a:pt x="45254" y="109671"/>
                </a:lnTo>
                <a:lnTo>
                  <a:pt x="41552" y="115976"/>
                </a:lnTo>
                <a:lnTo>
                  <a:pt x="37179" y="122085"/>
                </a:lnTo>
                <a:lnTo>
                  <a:pt x="32358" y="128062"/>
                </a:lnTo>
                <a:lnTo>
                  <a:pt x="27239" y="133952"/>
                </a:lnTo>
                <a:lnTo>
                  <a:pt x="23827" y="140736"/>
                </a:lnTo>
                <a:lnTo>
                  <a:pt x="21552" y="148117"/>
                </a:lnTo>
                <a:lnTo>
                  <a:pt x="20035" y="155894"/>
                </a:lnTo>
                <a:lnTo>
                  <a:pt x="18072" y="162984"/>
                </a:lnTo>
                <a:lnTo>
                  <a:pt x="15810" y="169616"/>
                </a:lnTo>
                <a:lnTo>
                  <a:pt x="13350" y="175942"/>
                </a:lnTo>
                <a:lnTo>
                  <a:pt x="10757" y="182065"/>
                </a:lnTo>
                <a:lnTo>
                  <a:pt x="5337" y="193947"/>
                </a:lnTo>
                <a:lnTo>
                  <a:pt x="3510" y="199783"/>
                </a:lnTo>
                <a:lnTo>
                  <a:pt x="2293" y="205579"/>
                </a:lnTo>
                <a:lnTo>
                  <a:pt x="1480" y="211347"/>
                </a:lnTo>
                <a:lnTo>
                  <a:pt x="939" y="217098"/>
                </a:lnTo>
                <a:lnTo>
                  <a:pt x="579" y="222837"/>
                </a:lnTo>
                <a:lnTo>
                  <a:pt x="178" y="234293"/>
                </a:lnTo>
                <a:lnTo>
                  <a:pt x="0" y="245735"/>
                </a:lnTo>
                <a:lnTo>
                  <a:pt x="904" y="250501"/>
                </a:lnTo>
                <a:lnTo>
                  <a:pt x="4450" y="258336"/>
                </a:lnTo>
                <a:lnTo>
                  <a:pt x="6661" y="267533"/>
                </a:lnTo>
                <a:lnTo>
                  <a:pt x="7250" y="272653"/>
                </a:lnTo>
                <a:lnTo>
                  <a:pt x="8596" y="277018"/>
                </a:lnTo>
                <a:lnTo>
                  <a:pt x="12631" y="284409"/>
                </a:lnTo>
                <a:lnTo>
                  <a:pt x="17600" y="290869"/>
                </a:lnTo>
                <a:lnTo>
                  <a:pt x="20258" y="293925"/>
                </a:lnTo>
                <a:lnTo>
                  <a:pt x="22983" y="295962"/>
                </a:lnTo>
                <a:lnTo>
                  <a:pt x="25752" y="297321"/>
                </a:lnTo>
                <a:lnTo>
                  <a:pt x="28550" y="298226"/>
                </a:lnTo>
                <a:lnTo>
                  <a:pt x="32321" y="299782"/>
                </a:lnTo>
                <a:lnTo>
                  <a:pt x="36739" y="301772"/>
                </a:lnTo>
                <a:lnTo>
                  <a:pt x="41590" y="304051"/>
                </a:lnTo>
                <a:lnTo>
                  <a:pt x="45777" y="305571"/>
                </a:lnTo>
                <a:lnTo>
                  <a:pt x="49520" y="306584"/>
                </a:lnTo>
                <a:lnTo>
                  <a:pt x="52968" y="307259"/>
                </a:lnTo>
                <a:lnTo>
                  <a:pt x="57172" y="307709"/>
                </a:lnTo>
                <a:lnTo>
                  <a:pt x="61879" y="308009"/>
                </a:lnTo>
                <a:lnTo>
                  <a:pt x="66923" y="308209"/>
                </a:lnTo>
                <a:lnTo>
                  <a:pt x="72190" y="307390"/>
                </a:lnTo>
                <a:lnTo>
                  <a:pt x="77606" y="305892"/>
                </a:lnTo>
                <a:lnTo>
                  <a:pt x="83123" y="303940"/>
                </a:lnTo>
                <a:lnTo>
                  <a:pt x="87752" y="302639"/>
                </a:lnTo>
                <a:lnTo>
                  <a:pt x="91792" y="301772"/>
                </a:lnTo>
                <a:lnTo>
                  <a:pt x="95436" y="301194"/>
                </a:lnTo>
                <a:lnTo>
                  <a:pt x="98819" y="300808"/>
                </a:lnTo>
                <a:lnTo>
                  <a:pt x="102027" y="300551"/>
                </a:lnTo>
                <a:lnTo>
                  <a:pt x="111300" y="30003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SMARTPenAnnotation138"/>
          <p:cNvSpPr/>
          <p:nvPr/>
        </p:nvSpPr>
        <p:spPr>
          <a:xfrm>
            <a:off x="4194840" y="1611630"/>
            <a:ext cx="34261" cy="205741"/>
          </a:xfrm>
          <a:custGeom>
            <a:avLst/>
            <a:gdLst/>
            <a:ahLst/>
            <a:cxnLst/>
            <a:rect l="0" t="0" r="0" b="0"/>
            <a:pathLst>
              <a:path w="34261" h="205741">
                <a:moveTo>
                  <a:pt x="8542" y="0"/>
                </a:moveTo>
                <a:lnTo>
                  <a:pt x="8542" y="57662"/>
                </a:lnTo>
                <a:lnTo>
                  <a:pt x="7590" y="64158"/>
                </a:lnTo>
                <a:lnTo>
                  <a:pt x="6002" y="71347"/>
                </a:lnTo>
                <a:lnTo>
                  <a:pt x="3992" y="78997"/>
                </a:lnTo>
                <a:lnTo>
                  <a:pt x="2651" y="86002"/>
                </a:lnTo>
                <a:lnTo>
                  <a:pt x="1757" y="92577"/>
                </a:lnTo>
                <a:lnTo>
                  <a:pt x="1161" y="98865"/>
                </a:lnTo>
                <a:lnTo>
                  <a:pt x="764" y="104963"/>
                </a:lnTo>
                <a:lnTo>
                  <a:pt x="499" y="110932"/>
                </a:lnTo>
                <a:lnTo>
                  <a:pt x="205" y="122646"/>
                </a:lnTo>
                <a:lnTo>
                  <a:pt x="0" y="151417"/>
                </a:lnTo>
                <a:lnTo>
                  <a:pt x="943" y="156190"/>
                </a:lnTo>
                <a:lnTo>
                  <a:pt x="2523" y="160324"/>
                </a:lnTo>
                <a:lnTo>
                  <a:pt x="4530" y="164032"/>
                </a:lnTo>
                <a:lnTo>
                  <a:pt x="5867" y="168410"/>
                </a:lnTo>
                <a:lnTo>
                  <a:pt x="6759" y="173233"/>
                </a:lnTo>
                <a:lnTo>
                  <a:pt x="7353" y="178354"/>
                </a:lnTo>
                <a:lnTo>
                  <a:pt x="8702" y="181767"/>
                </a:lnTo>
                <a:lnTo>
                  <a:pt x="10554" y="184043"/>
                </a:lnTo>
                <a:lnTo>
                  <a:pt x="12740" y="185560"/>
                </a:lnTo>
                <a:lnTo>
                  <a:pt x="14199" y="187524"/>
                </a:lnTo>
                <a:lnTo>
                  <a:pt x="15171" y="189786"/>
                </a:lnTo>
                <a:lnTo>
                  <a:pt x="15818" y="192246"/>
                </a:lnTo>
                <a:lnTo>
                  <a:pt x="17203" y="193887"/>
                </a:lnTo>
                <a:lnTo>
                  <a:pt x="19079" y="194980"/>
                </a:lnTo>
                <a:lnTo>
                  <a:pt x="21282" y="195709"/>
                </a:lnTo>
                <a:lnTo>
                  <a:pt x="22750" y="197147"/>
                </a:lnTo>
                <a:lnTo>
                  <a:pt x="23729" y="199059"/>
                </a:lnTo>
                <a:lnTo>
                  <a:pt x="24381" y="201286"/>
                </a:lnTo>
                <a:lnTo>
                  <a:pt x="25769" y="202770"/>
                </a:lnTo>
                <a:lnTo>
                  <a:pt x="27647" y="203760"/>
                </a:lnTo>
                <a:lnTo>
                  <a:pt x="34260" y="20574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SMARTPenAnnotation139"/>
          <p:cNvSpPr/>
          <p:nvPr/>
        </p:nvSpPr>
        <p:spPr>
          <a:xfrm>
            <a:off x="4307936" y="1594485"/>
            <a:ext cx="160670" cy="213004"/>
          </a:xfrm>
          <a:custGeom>
            <a:avLst/>
            <a:gdLst/>
            <a:ahLst/>
            <a:cxnLst/>
            <a:rect l="0" t="0" r="0" b="0"/>
            <a:pathLst>
              <a:path w="160670" h="213004">
                <a:moveTo>
                  <a:pt x="58323" y="0"/>
                </a:moveTo>
                <a:lnTo>
                  <a:pt x="45232" y="0"/>
                </a:lnTo>
                <a:lnTo>
                  <a:pt x="42928" y="952"/>
                </a:lnTo>
                <a:lnTo>
                  <a:pt x="40440" y="2540"/>
                </a:lnTo>
                <a:lnTo>
                  <a:pt x="37829" y="4550"/>
                </a:lnTo>
                <a:lnTo>
                  <a:pt x="36087" y="6843"/>
                </a:lnTo>
                <a:lnTo>
                  <a:pt x="34927" y="9325"/>
                </a:lnTo>
                <a:lnTo>
                  <a:pt x="32685" y="15574"/>
                </a:lnTo>
                <a:lnTo>
                  <a:pt x="30754" y="19908"/>
                </a:lnTo>
                <a:lnTo>
                  <a:pt x="28514" y="24702"/>
                </a:lnTo>
                <a:lnTo>
                  <a:pt x="26068" y="28850"/>
                </a:lnTo>
                <a:lnTo>
                  <a:pt x="23485" y="32568"/>
                </a:lnTo>
                <a:lnTo>
                  <a:pt x="20810" y="35999"/>
                </a:lnTo>
                <a:lnTo>
                  <a:pt x="18075" y="40192"/>
                </a:lnTo>
                <a:lnTo>
                  <a:pt x="15298" y="44892"/>
                </a:lnTo>
                <a:lnTo>
                  <a:pt x="12495" y="49930"/>
                </a:lnTo>
                <a:lnTo>
                  <a:pt x="9674" y="54242"/>
                </a:lnTo>
                <a:lnTo>
                  <a:pt x="6840" y="58068"/>
                </a:lnTo>
                <a:lnTo>
                  <a:pt x="3999" y="61572"/>
                </a:lnTo>
                <a:lnTo>
                  <a:pt x="842" y="68005"/>
                </a:lnTo>
                <a:lnTo>
                  <a:pt x="0" y="71054"/>
                </a:lnTo>
                <a:lnTo>
                  <a:pt x="391" y="74039"/>
                </a:lnTo>
                <a:lnTo>
                  <a:pt x="1604" y="76982"/>
                </a:lnTo>
                <a:lnTo>
                  <a:pt x="3366" y="79896"/>
                </a:lnTo>
                <a:lnTo>
                  <a:pt x="5323" y="85674"/>
                </a:lnTo>
                <a:lnTo>
                  <a:pt x="5845" y="88548"/>
                </a:lnTo>
                <a:lnTo>
                  <a:pt x="8098" y="91417"/>
                </a:lnTo>
                <a:lnTo>
                  <a:pt x="11505" y="94282"/>
                </a:lnTo>
                <a:lnTo>
                  <a:pt x="15681" y="97145"/>
                </a:lnTo>
                <a:lnTo>
                  <a:pt x="19418" y="100005"/>
                </a:lnTo>
                <a:lnTo>
                  <a:pt x="22862" y="102865"/>
                </a:lnTo>
                <a:lnTo>
                  <a:pt x="26109" y="105724"/>
                </a:lnTo>
                <a:lnTo>
                  <a:pt x="30180" y="108583"/>
                </a:lnTo>
                <a:lnTo>
                  <a:pt x="34799" y="111441"/>
                </a:lnTo>
                <a:lnTo>
                  <a:pt x="39783" y="114299"/>
                </a:lnTo>
                <a:lnTo>
                  <a:pt x="45011" y="116204"/>
                </a:lnTo>
                <a:lnTo>
                  <a:pt x="50401" y="117474"/>
                </a:lnTo>
                <a:lnTo>
                  <a:pt x="55899" y="118321"/>
                </a:lnTo>
                <a:lnTo>
                  <a:pt x="62422" y="119838"/>
                </a:lnTo>
                <a:lnTo>
                  <a:pt x="69629" y="121802"/>
                </a:lnTo>
                <a:lnTo>
                  <a:pt x="77290" y="124064"/>
                </a:lnTo>
                <a:lnTo>
                  <a:pt x="84303" y="126524"/>
                </a:lnTo>
                <a:lnTo>
                  <a:pt x="90883" y="129117"/>
                </a:lnTo>
                <a:lnTo>
                  <a:pt x="97175" y="131798"/>
                </a:lnTo>
                <a:lnTo>
                  <a:pt x="104227" y="134537"/>
                </a:lnTo>
                <a:lnTo>
                  <a:pt x="119682" y="140122"/>
                </a:lnTo>
                <a:lnTo>
                  <a:pt x="125899" y="142944"/>
                </a:lnTo>
                <a:lnTo>
                  <a:pt x="130997" y="145779"/>
                </a:lnTo>
                <a:lnTo>
                  <a:pt x="135347" y="148621"/>
                </a:lnTo>
                <a:lnTo>
                  <a:pt x="139200" y="151468"/>
                </a:lnTo>
                <a:lnTo>
                  <a:pt x="142722" y="154318"/>
                </a:lnTo>
                <a:lnTo>
                  <a:pt x="146021" y="157171"/>
                </a:lnTo>
                <a:lnTo>
                  <a:pt x="149174" y="160026"/>
                </a:lnTo>
                <a:lnTo>
                  <a:pt x="155216" y="165737"/>
                </a:lnTo>
                <a:lnTo>
                  <a:pt x="157209" y="168594"/>
                </a:lnTo>
                <a:lnTo>
                  <a:pt x="159422" y="174308"/>
                </a:lnTo>
                <a:lnTo>
                  <a:pt x="160407" y="180022"/>
                </a:lnTo>
                <a:lnTo>
                  <a:pt x="160669" y="182880"/>
                </a:lnTo>
                <a:lnTo>
                  <a:pt x="159891" y="185737"/>
                </a:lnTo>
                <a:lnTo>
                  <a:pt x="156487" y="191452"/>
                </a:lnTo>
                <a:lnTo>
                  <a:pt x="154246" y="193357"/>
                </a:lnTo>
                <a:lnTo>
                  <a:pt x="151799" y="194627"/>
                </a:lnTo>
                <a:lnTo>
                  <a:pt x="149216" y="195474"/>
                </a:lnTo>
                <a:lnTo>
                  <a:pt x="146540" y="196991"/>
                </a:lnTo>
                <a:lnTo>
                  <a:pt x="143805" y="198954"/>
                </a:lnTo>
                <a:lnTo>
                  <a:pt x="141029" y="201216"/>
                </a:lnTo>
                <a:lnTo>
                  <a:pt x="137273" y="202724"/>
                </a:lnTo>
                <a:lnTo>
                  <a:pt x="132864" y="203729"/>
                </a:lnTo>
                <a:lnTo>
                  <a:pt x="128019" y="204399"/>
                </a:lnTo>
                <a:lnTo>
                  <a:pt x="123838" y="205799"/>
                </a:lnTo>
                <a:lnTo>
                  <a:pt x="120097" y="207684"/>
                </a:lnTo>
                <a:lnTo>
                  <a:pt x="116651" y="209893"/>
                </a:lnTo>
                <a:lnTo>
                  <a:pt x="112448" y="211366"/>
                </a:lnTo>
                <a:lnTo>
                  <a:pt x="107742" y="212348"/>
                </a:lnTo>
                <a:lnTo>
                  <a:pt x="102699" y="213003"/>
                </a:lnTo>
                <a:lnTo>
                  <a:pt x="98384" y="212487"/>
                </a:lnTo>
                <a:lnTo>
                  <a:pt x="94556" y="211190"/>
                </a:lnTo>
                <a:lnTo>
                  <a:pt x="91051" y="209373"/>
                </a:lnTo>
                <a:lnTo>
                  <a:pt x="87762" y="208162"/>
                </a:lnTo>
                <a:lnTo>
                  <a:pt x="84617" y="207355"/>
                </a:lnTo>
                <a:lnTo>
                  <a:pt x="81567" y="206816"/>
                </a:lnTo>
                <a:lnTo>
                  <a:pt x="77630" y="205505"/>
                </a:lnTo>
                <a:lnTo>
                  <a:pt x="73099" y="203678"/>
                </a:lnTo>
                <a:lnTo>
                  <a:pt x="68174" y="201508"/>
                </a:lnTo>
                <a:lnTo>
                  <a:pt x="64890" y="199108"/>
                </a:lnTo>
                <a:lnTo>
                  <a:pt x="62702" y="196556"/>
                </a:lnTo>
                <a:lnTo>
                  <a:pt x="59317" y="191181"/>
                </a:lnTo>
                <a:lnTo>
                  <a:pt x="54638" y="185617"/>
                </a:lnTo>
                <a:lnTo>
                  <a:pt x="53009" y="182799"/>
                </a:lnTo>
                <a:lnTo>
                  <a:pt x="51199" y="177129"/>
                </a:lnTo>
                <a:lnTo>
                  <a:pt x="50394" y="171434"/>
                </a:lnTo>
                <a:lnTo>
                  <a:pt x="50180" y="168581"/>
                </a:lnTo>
                <a:lnTo>
                  <a:pt x="50037" y="164775"/>
                </a:lnTo>
                <a:lnTo>
                  <a:pt x="49878" y="155466"/>
                </a:lnTo>
                <a:lnTo>
                  <a:pt x="50788" y="150316"/>
                </a:lnTo>
                <a:lnTo>
                  <a:pt x="52348" y="144978"/>
                </a:lnTo>
                <a:lnTo>
                  <a:pt x="54339" y="139514"/>
                </a:lnTo>
                <a:lnTo>
                  <a:pt x="56620" y="133967"/>
                </a:lnTo>
                <a:lnTo>
                  <a:pt x="59093" y="128364"/>
                </a:lnTo>
                <a:lnTo>
                  <a:pt x="61694" y="122723"/>
                </a:lnTo>
                <a:lnTo>
                  <a:pt x="64380" y="118010"/>
                </a:lnTo>
                <a:lnTo>
                  <a:pt x="67124" y="113916"/>
                </a:lnTo>
                <a:lnTo>
                  <a:pt x="69906" y="110234"/>
                </a:lnTo>
                <a:lnTo>
                  <a:pt x="73665" y="105874"/>
                </a:lnTo>
                <a:lnTo>
                  <a:pt x="78076" y="101063"/>
                </a:lnTo>
                <a:lnTo>
                  <a:pt x="82922" y="95950"/>
                </a:lnTo>
                <a:lnTo>
                  <a:pt x="87105" y="90636"/>
                </a:lnTo>
                <a:lnTo>
                  <a:pt x="90846" y="85189"/>
                </a:lnTo>
                <a:lnTo>
                  <a:pt x="94293" y="79653"/>
                </a:lnTo>
                <a:lnTo>
                  <a:pt x="98496" y="75009"/>
                </a:lnTo>
                <a:lnTo>
                  <a:pt x="103202" y="70961"/>
                </a:lnTo>
                <a:lnTo>
                  <a:pt x="108245" y="67310"/>
                </a:lnTo>
                <a:lnTo>
                  <a:pt x="111607" y="62971"/>
                </a:lnTo>
                <a:lnTo>
                  <a:pt x="113849" y="58173"/>
                </a:lnTo>
                <a:lnTo>
                  <a:pt x="115343" y="53069"/>
                </a:lnTo>
                <a:lnTo>
                  <a:pt x="117291" y="48714"/>
                </a:lnTo>
                <a:lnTo>
                  <a:pt x="119543" y="44858"/>
                </a:lnTo>
                <a:lnTo>
                  <a:pt x="121997" y="41336"/>
                </a:lnTo>
                <a:lnTo>
                  <a:pt x="123632" y="37082"/>
                </a:lnTo>
                <a:lnTo>
                  <a:pt x="124723" y="32341"/>
                </a:lnTo>
                <a:lnTo>
                  <a:pt x="126904" y="1714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SMARTPenAnnotation140"/>
          <p:cNvSpPr/>
          <p:nvPr/>
        </p:nvSpPr>
        <p:spPr>
          <a:xfrm>
            <a:off x="4520670" y="1568767"/>
            <a:ext cx="110824" cy="231050"/>
          </a:xfrm>
          <a:custGeom>
            <a:avLst/>
            <a:gdLst/>
            <a:ahLst/>
            <a:cxnLst/>
            <a:rect l="0" t="0" r="0" b="0"/>
            <a:pathLst>
              <a:path w="110824" h="231050">
                <a:moveTo>
                  <a:pt x="17039" y="0"/>
                </a:moveTo>
                <a:lnTo>
                  <a:pt x="21591" y="0"/>
                </a:lnTo>
                <a:lnTo>
                  <a:pt x="22931" y="953"/>
                </a:lnTo>
                <a:lnTo>
                  <a:pt x="23825" y="2540"/>
                </a:lnTo>
                <a:lnTo>
                  <a:pt x="25259" y="7381"/>
                </a:lnTo>
                <a:lnTo>
                  <a:pt x="27995" y="10583"/>
                </a:lnTo>
                <a:lnTo>
                  <a:pt x="30058" y="12770"/>
                </a:lnTo>
                <a:lnTo>
                  <a:pt x="30481" y="15181"/>
                </a:lnTo>
                <a:lnTo>
                  <a:pt x="29811" y="17741"/>
                </a:lnTo>
                <a:lnTo>
                  <a:pt x="28411" y="20400"/>
                </a:lnTo>
                <a:lnTo>
                  <a:pt x="26856" y="25894"/>
                </a:lnTo>
                <a:lnTo>
                  <a:pt x="26165" y="32463"/>
                </a:lnTo>
                <a:lnTo>
                  <a:pt x="25981" y="36882"/>
                </a:lnTo>
                <a:lnTo>
                  <a:pt x="25858" y="41733"/>
                </a:lnTo>
                <a:lnTo>
                  <a:pt x="24823" y="46872"/>
                </a:lnTo>
                <a:lnTo>
                  <a:pt x="23181" y="52203"/>
                </a:lnTo>
                <a:lnTo>
                  <a:pt x="21134" y="57662"/>
                </a:lnTo>
                <a:lnTo>
                  <a:pt x="19769" y="62254"/>
                </a:lnTo>
                <a:lnTo>
                  <a:pt x="18859" y="66268"/>
                </a:lnTo>
                <a:lnTo>
                  <a:pt x="18253" y="69896"/>
                </a:lnTo>
                <a:lnTo>
                  <a:pt x="16896" y="74220"/>
                </a:lnTo>
                <a:lnTo>
                  <a:pt x="15039" y="79007"/>
                </a:lnTo>
                <a:lnTo>
                  <a:pt x="12848" y="84104"/>
                </a:lnTo>
                <a:lnTo>
                  <a:pt x="11388" y="89407"/>
                </a:lnTo>
                <a:lnTo>
                  <a:pt x="10415" y="94847"/>
                </a:lnTo>
                <a:lnTo>
                  <a:pt x="9765" y="100379"/>
                </a:lnTo>
                <a:lnTo>
                  <a:pt x="9332" y="105972"/>
                </a:lnTo>
                <a:lnTo>
                  <a:pt x="9044" y="111605"/>
                </a:lnTo>
                <a:lnTo>
                  <a:pt x="8723" y="122945"/>
                </a:lnTo>
                <a:lnTo>
                  <a:pt x="8581" y="134335"/>
                </a:lnTo>
                <a:lnTo>
                  <a:pt x="7591" y="140039"/>
                </a:lnTo>
                <a:lnTo>
                  <a:pt x="5978" y="145747"/>
                </a:lnTo>
                <a:lnTo>
                  <a:pt x="3950" y="151457"/>
                </a:lnTo>
                <a:lnTo>
                  <a:pt x="2598" y="158121"/>
                </a:lnTo>
                <a:lnTo>
                  <a:pt x="1697" y="165422"/>
                </a:lnTo>
                <a:lnTo>
                  <a:pt x="695" y="179248"/>
                </a:lnTo>
                <a:lnTo>
                  <a:pt x="251" y="188568"/>
                </a:lnTo>
                <a:lnTo>
                  <a:pt x="53" y="198426"/>
                </a:lnTo>
                <a:lnTo>
                  <a:pt x="0" y="203721"/>
                </a:lnTo>
                <a:lnTo>
                  <a:pt x="917" y="208204"/>
                </a:lnTo>
                <a:lnTo>
                  <a:pt x="2481" y="212145"/>
                </a:lnTo>
                <a:lnTo>
                  <a:pt x="7285" y="220764"/>
                </a:lnTo>
                <a:lnTo>
                  <a:pt x="10481" y="224482"/>
                </a:lnTo>
                <a:lnTo>
                  <a:pt x="12668" y="226807"/>
                </a:lnTo>
                <a:lnTo>
                  <a:pt x="15077" y="228357"/>
                </a:lnTo>
                <a:lnTo>
                  <a:pt x="17637" y="229391"/>
                </a:lnTo>
                <a:lnTo>
                  <a:pt x="20295" y="230080"/>
                </a:lnTo>
                <a:lnTo>
                  <a:pt x="23020" y="230539"/>
                </a:lnTo>
                <a:lnTo>
                  <a:pt x="25789" y="230845"/>
                </a:lnTo>
                <a:lnTo>
                  <a:pt x="28587" y="231049"/>
                </a:lnTo>
                <a:lnTo>
                  <a:pt x="31406" y="230233"/>
                </a:lnTo>
                <a:lnTo>
                  <a:pt x="34237" y="228736"/>
                </a:lnTo>
                <a:lnTo>
                  <a:pt x="37077" y="226786"/>
                </a:lnTo>
                <a:lnTo>
                  <a:pt x="39923" y="224533"/>
                </a:lnTo>
                <a:lnTo>
                  <a:pt x="42773" y="222079"/>
                </a:lnTo>
                <a:lnTo>
                  <a:pt x="45625" y="219490"/>
                </a:lnTo>
                <a:lnTo>
                  <a:pt x="53874" y="211534"/>
                </a:lnTo>
                <a:lnTo>
                  <a:pt x="86933" y="178696"/>
                </a:lnTo>
                <a:lnTo>
                  <a:pt x="90305" y="174376"/>
                </a:lnTo>
                <a:lnTo>
                  <a:pt x="93506" y="169590"/>
                </a:lnTo>
                <a:lnTo>
                  <a:pt x="96592" y="164495"/>
                </a:lnTo>
                <a:lnTo>
                  <a:pt x="99602" y="159194"/>
                </a:lnTo>
                <a:lnTo>
                  <a:pt x="105486" y="148223"/>
                </a:lnTo>
                <a:lnTo>
                  <a:pt x="107437" y="142630"/>
                </a:lnTo>
                <a:lnTo>
                  <a:pt x="108737" y="136997"/>
                </a:lnTo>
                <a:lnTo>
                  <a:pt x="109603" y="131336"/>
                </a:lnTo>
                <a:lnTo>
                  <a:pt x="110181" y="125658"/>
                </a:lnTo>
                <a:lnTo>
                  <a:pt x="110567" y="119967"/>
                </a:lnTo>
                <a:lnTo>
                  <a:pt x="110823" y="114268"/>
                </a:lnTo>
                <a:lnTo>
                  <a:pt x="110042" y="109516"/>
                </a:lnTo>
                <a:lnTo>
                  <a:pt x="108569" y="105396"/>
                </a:lnTo>
                <a:lnTo>
                  <a:pt x="101945" y="92506"/>
                </a:lnTo>
                <a:lnTo>
                  <a:pt x="99360" y="87388"/>
                </a:lnTo>
                <a:lnTo>
                  <a:pt x="96685" y="83024"/>
                </a:lnTo>
                <a:lnTo>
                  <a:pt x="93949" y="79162"/>
                </a:lnTo>
                <a:lnTo>
                  <a:pt x="91172" y="75634"/>
                </a:lnTo>
                <a:lnTo>
                  <a:pt x="88369" y="72331"/>
                </a:lnTo>
                <a:lnTo>
                  <a:pt x="85548" y="69175"/>
                </a:lnTo>
                <a:lnTo>
                  <a:pt x="82714" y="66120"/>
                </a:lnTo>
                <a:lnTo>
                  <a:pt x="78920" y="63130"/>
                </a:lnTo>
                <a:lnTo>
                  <a:pt x="74486" y="60184"/>
                </a:lnTo>
                <a:lnTo>
                  <a:pt x="69625" y="57268"/>
                </a:lnTo>
                <a:lnTo>
                  <a:pt x="65431" y="55323"/>
                </a:lnTo>
                <a:lnTo>
                  <a:pt x="61683" y="54027"/>
                </a:lnTo>
                <a:lnTo>
                  <a:pt x="58232" y="53163"/>
                </a:lnTo>
                <a:lnTo>
                  <a:pt x="54979" y="52587"/>
                </a:lnTo>
                <a:lnTo>
                  <a:pt x="51857" y="52203"/>
                </a:lnTo>
                <a:lnTo>
                  <a:pt x="42757" y="5143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SMARTPenAnnotation141"/>
          <p:cNvSpPr/>
          <p:nvPr/>
        </p:nvSpPr>
        <p:spPr>
          <a:xfrm>
            <a:off x="4709159" y="1646273"/>
            <a:ext cx="120017" cy="8220"/>
          </a:xfrm>
          <a:custGeom>
            <a:avLst/>
            <a:gdLst/>
            <a:ahLst/>
            <a:cxnLst/>
            <a:rect l="0" t="0" r="0" b="0"/>
            <a:pathLst>
              <a:path w="120017" h="8220">
                <a:moveTo>
                  <a:pt x="0" y="8219"/>
                </a:moveTo>
                <a:lnTo>
                  <a:pt x="36323" y="8219"/>
                </a:lnTo>
                <a:lnTo>
                  <a:pt x="40408" y="7266"/>
                </a:lnTo>
                <a:lnTo>
                  <a:pt x="45036" y="5679"/>
                </a:lnTo>
                <a:lnTo>
                  <a:pt x="50027" y="3668"/>
                </a:lnTo>
                <a:lnTo>
                  <a:pt x="55259" y="2328"/>
                </a:lnTo>
                <a:lnTo>
                  <a:pt x="60652" y="1434"/>
                </a:lnTo>
                <a:lnTo>
                  <a:pt x="66152" y="838"/>
                </a:lnTo>
                <a:lnTo>
                  <a:pt x="70772" y="441"/>
                </a:lnTo>
                <a:lnTo>
                  <a:pt x="74804" y="176"/>
                </a:lnTo>
                <a:lnTo>
                  <a:pt x="78444" y="0"/>
                </a:lnTo>
                <a:lnTo>
                  <a:pt x="81824" y="834"/>
                </a:lnTo>
                <a:lnTo>
                  <a:pt x="85030" y="2344"/>
                </a:lnTo>
                <a:lnTo>
                  <a:pt x="88119" y="4302"/>
                </a:lnTo>
                <a:lnTo>
                  <a:pt x="91131" y="5608"/>
                </a:lnTo>
                <a:lnTo>
                  <a:pt x="94092" y="6478"/>
                </a:lnTo>
                <a:lnTo>
                  <a:pt x="97018" y="7058"/>
                </a:lnTo>
                <a:lnTo>
                  <a:pt x="99922" y="7445"/>
                </a:lnTo>
                <a:lnTo>
                  <a:pt x="102809" y="7703"/>
                </a:lnTo>
                <a:lnTo>
                  <a:pt x="105688" y="7875"/>
                </a:lnTo>
                <a:lnTo>
                  <a:pt x="111425" y="8066"/>
                </a:lnTo>
                <a:lnTo>
                  <a:pt x="120016" y="8219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SMARTPenAnnotation142"/>
          <p:cNvSpPr/>
          <p:nvPr/>
        </p:nvSpPr>
        <p:spPr>
          <a:xfrm>
            <a:off x="4906327" y="1517332"/>
            <a:ext cx="25719" cy="180024"/>
          </a:xfrm>
          <a:custGeom>
            <a:avLst/>
            <a:gdLst/>
            <a:ahLst/>
            <a:cxnLst/>
            <a:rect l="0" t="0" r="0" b="0"/>
            <a:pathLst>
              <a:path w="25719" h="180024">
                <a:moveTo>
                  <a:pt x="0" y="0"/>
                </a:moveTo>
                <a:lnTo>
                  <a:pt x="0" y="138325"/>
                </a:lnTo>
                <a:lnTo>
                  <a:pt x="953" y="141747"/>
                </a:lnTo>
                <a:lnTo>
                  <a:pt x="2540" y="144980"/>
                </a:lnTo>
                <a:lnTo>
                  <a:pt x="4551" y="148089"/>
                </a:lnTo>
                <a:lnTo>
                  <a:pt x="5892" y="151113"/>
                </a:lnTo>
                <a:lnTo>
                  <a:pt x="6785" y="154082"/>
                </a:lnTo>
                <a:lnTo>
                  <a:pt x="7381" y="157014"/>
                </a:lnTo>
                <a:lnTo>
                  <a:pt x="8731" y="159921"/>
                </a:lnTo>
                <a:lnTo>
                  <a:pt x="10583" y="162811"/>
                </a:lnTo>
                <a:lnTo>
                  <a:pt x="12770" y="165691"/>
                </a:lnTo>
                <a:lnTo>
                  <a:pt x="15181" y="168563"/>
                </a:lnTo>
                <a:lnTo>
                  <a:pt x="17741" y="171431"/>
                </a:lnTo>
                <a:lnTo>
                  <a:pt x="25718" y="18002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SMARTPenAnnotation143"/>
          <p:cNvSpPr/>
          <p:nvPr/>
        </p:nvSpPr>
        <p:spPr>
          <a:xfrm>
            <a:off x="4846320" y="1740217"/>
            <a:ext cx="120015" cy="17146"/>
          </a:xfrm>
          <a:custGeom>
            <a:avLst/>
            <a:gdLst/>
            <a:ahLst/>
            <a:cxnLst/>
            <a:rect l="0" t="0" r="0" b="0"/>
            <a:pathLst>
              <a:path w="120015" h="17146">
                <a:moveTo>
                  <a:pt x="0" y="17145"/>
                </a:moveTo>
                <a:lnTo>
                  <a:pt x="17321" y="17145"/>
                </a:lnTo>
                <a:lnTo>
                  <a:pt x="21072" y="16193"/>
                </a:lnTo>
                <a:lnTo>
                  <a:pt x="24526" y="14605"/>
                </a:lnTo>
                <a:lnTo>
                  <a:pt x="27780" y="12594"/>
                </a:lnTo>
                <a:lnTo>
                  <a:pt x="31855" y="11254"/>
                </a:lnTo>
                <a:lnTo>
                  <a:pt x="36476" y="10360"/>
                </a:lnTo>
                <a:lnTo>
                  <a:pt x="41462" y="9764"/>
                </a:lnTo>
                <a:lnTo>
                  <a:pt x="46691" y="9367"/>
                </a:lnTo>
                <a:lnTo>
                  <a:pt x="52083" y="9102"/>
                </a:lnTo>
                <a:lnTo>
                  <a:pt x="57581" y="8926"/>
                </a:lnTo>
                <a:lnTo>
                  <a:pt x="63153" y="7855"/>
                </a:lnTo>
                <a:lnTo>
                  <a:pt x="68771" y="6189"/>
                </a:lnTo>
                <a:lnTo>
                  <a:pt x="74422" y="4126"/>
                </a:lnTo>
                <a:lnTo>
                  <a:pt x="80095" y="2751"/>
                </a:lnTo>
                <a:lnTo>
                  <a:pt x="85782" y="1834"/>
                </a:lnTo>
                <a:lnTo>
                  <a:pt x="91477" y="1223"/>
                </a:lnTo>
                <a:lnTo>
                  <a:pt x="96227" y="815"/>
                </a:lnTo>
                <a:lnTo>
                  <a:pt x="100347" y="543"/>
                </a:lnTo>
                <a:lnTo>
                  <a:pt x="107464" y="242"/>
                </a:lnTo>
                <a:lnTo>
                  <a:pt x="120014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SMARTPenAnnotation144"/>
          <p:cNvSpPr/>
          <p:nvPr/>
        </p:nvSpPr>
        <p:spPr>
          <a:xfrm>
            <a:off x="4923472" y="1757715"/>
            <a:ext cx="137161" cy="102509"/>
          </a:xfrm>
          <a:custGeom>
            <a:avLst/>
            <a:gdLst/>
            <a:ahLst/>
            <a:cxnLst/>
            <a:rect l="0" t="0" r="0" b="0"/>
            <a:pathLst>
              <a:path w="137161" h="102509">
                <a:moveTo>
                  <a:pt x="0" y="8220"/>
                </a:moveTo>
                <a:lnTo>
                  <a:pt x="11932" y="8220"/>
                </a:lnTo>
                <a:lnTo>
                  <a:pt x="14622" y="7267"/>
                </a:lnTo>
                <a:lnTo>
                  <a:pt x="17368" y="5680"/>
                </a:lnTo>
                <a:lnTo>
                  <a:pt x="20151" y="3669"/>
                </a:lnTo>
                <a:lnTo>
                  <a:pt x="22959" y="2328"/>
                </a:lnTo>
                <a:lnTo>
                  <a:pt x="25784" y="1434"/>
                </a:lnTo>
                <a:lnTo>
                  <a:pt x="28619" y="839"/>
                </a:lnTo>
                <a:lnTo>
                  <a:pt x="32414" y="441"/>
                </a:lnTo>
                <a:lnTo>
                  <a:pt x="36850" y="177"/>
                </a:lnTo>
                <a:lnTo>
                  <a:pt x="41711" y="0"/>
                </a:lnTo>
                <a:lnTo>
                  <a:pt x="45905" y="835"/>
                </a:lnTo>
                <a:lnTo>
                  <a:pt x="49653" y="2344"/>
                </a:lnTo>
                <a:lnTo>
                  <a:pt x="53105" y="4303"/>
                </a:lnTo>
                <a:lnTo>
                  <a:pt x="56358" y="5608"/>
                </a:lnTo>
                <a:lnTo>
                  <a:pt x="59480" y="6479"/>
                </a:lnTo>
                <a:lnTo>
                  <a:pt x="62513" y="7059"/>
                </a:lnTo>
                <a:lnTo>
                  <a:pt x="65488" y="7446"/>
                </a:lnTo>
                <a:lnTo>
                  <a:pt x="68424" y="7704"/>
                </a:lnTo>
                <a:lnTo>
                  <a:pt x="71333" y="7876"/>
                </a:lnTo>
                <a:lnTo>
                  <a:pt x="73273" y="8943"/>
                </a:lnTo>
                <a:lnTo>
                  <a:pt x="74566" y="10607"/>
                </a:lnTo>
                <a:lnTo>
                  <a:pt x="75429" y="12668"/>
                </a:lnTo>
                <a:lnTo>
                  <a:pt x="76003" y="14995"/>
                </a:lnTo>
                <a:lnTo>
                  <a:pt x="76387" y="17499"/>
                </a:lnTo>
                <a:lnTo>
                  <a:pt x="77001" y="23811"/>
                </a:lnTo>
                <a:lnTo>
                  <a:pt x="76099" y="26234"/>
                </a:lnTo>
                <a:lnTo>
                  <a:pt x="74545" y="29754"/>
                </a:lnTo>
                <a:lnTo>
                  <a:pt x="72557" y="34006"/>
                </a:lnTo>
                <a:lnTo>
                  <a:pt x="70279" y="37793"/>
                </a:lnTo>
                <a:lnTo>
                  <a:pt x="67808" y="41270"/>
                </a:lnTo>
                <a:lnTo>
                  <a:pt x="65207" y="44541"/>
                </a:lnTo>
                <a:lnTo>
                  <a:pt x="62522" y="46721"/>
                </a:lnTo>
                <a:lnTo>
                  <a:pt x="59779" y="48175"/>
                </a:lnTo>
                <a:lnTo>
                  <a:pt x="56998" y="49144"/>
                </a:lnTo>
                <a:lnTo>
                  <a:pt x="54191" y="51695"/>
                </a:lnTo>
                <a:lnTo>
                  <a:pt x="51368" y="55301"/>
                </a:lnTo>
                <a:lnTo>
                  <a:pt x="48532" y="59609"/>
                </a:lnTo>
                <a:lnTo>
                  <a:pt x="45690" y="62482"/>
                </a:lnTo>
                <a:lnTo>
                  <a:pt x="42843" y="64397"/>
                </a:lnTo>
                <a:lnTo>
                  <a:pt x="39992" y="65674"/>
                </a:lnTo>
                <a:lnTo>
                  <a:pt x="38091" y="67477"/>
                </a:lnTo>
                <a:lnTo>
                  <a:pt x="36824" y="69632"/>
                </a:lnTo>
                <a:lnTo>
                  <a:pt x="35979" y="72021"/>
                </a:lnTo>
                <a:lnTo>
                  <a:pt x="34464" y="74566"/>
                </a:lnTo>
                <a:lnTo>
                  <a:pt x="32501" y="77216"/>
                </a:lnTo>
                <a:lnTo>
                  <a:pt x="30240" y="79935"/>
                </a:lnTo>
                <a:lnTo>
                  <a:pt x="27780" y="81747"/>
                </a:lnTo>
                <a:lnTo>
                  <a:pt x="25187" y="82955"/>
                </a:lnTo>
                <a:lnTo>
                  <a:pt x="22507" y="83761"/>
                </a:lnTo>
                <a:lnTo>
                  <a:pt x="20719" y="85250"/>
                </a:lnTo>
                <a:lnTo>
                  <a:pt x="19528" y="87196"/>
                </a:lnTo>
                <a:lnTo>
                  <a:pt x="17285" y="93550"/>
                </a:lnTo>
                <a:lnTo>
                  <a:pt x="19747" y="96309"/>
                </a:lnTo>
                <a:lnTo>
                  <a:pt x="21737" y="98378"/>
                </a:lnTo>
                <a:lnTo>
                  <a:pt x="24017" y="99758"/>
                </a:lnTo>
                <a:lnTo>
                  <a:pt x="26489" y="100678"/>
                </a:lnTo>
                <a:lnTo>
                  <a:pt x="32749" y="102154"/>
                </a:lnTo>
                <a:lnTo>
                  <a:pt x="36145" y="102356"/>
                </a:lnTo>
                <a:lnTo>
                  <a:pt x="41782" y="102445"/>
                </a:lnTo>
                <a:lnTo>
                  <a:pt x="66333" y="102508"/>
                </a:lnTo>
                <a:lnTo>
                  <a:pt x="71844" y="101558"/>
                </a:lnTo>
                <a:lnTo>
                  <a:pt x="77423" y="99973"/>
                </a:lnTo>
                <a:lnTo>
                  <a:pt x="83048" y="97963"/>
                </a:lnTo>
                <a:lnTo>
                  <a:pt x="88703" y="96624"/>
                </a:lnTo>
                <a:lnTo>
                  <a:pt x="94378" y="95731"/>
                </a:lnTo>
                <a:lnTo>
                  <a:pt x="100066" y="95135"/>
                </a:lnTo>
                <a:lnTo>
                  <a:pt x="106716" y="93786"/>
                </a:lnTo>
                <a:lnTo>
                  <a:pt x="114006" y="91934"/>
                </a:lnTo>
                <a:lnTo>
                  <a:pt x="137160" y="8537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SMARTPenAnnotation145"/>
          <p:cNvSpPr/>
          <p:nvPr/>
        </p:nvSpPr>
        <p:spPr>
          <a:xfrm>
            <a:off x="5103495" y="1637347"/>
            <a:ext cx="145733" cy="154306"/>
          </a:xfrm>
          <a:custGeom>
            <a:avLst/>
            <a:gdLst/>
            <a:ahLst/>
            <a:cxnLst/>
            <a:rect l="0" t="0" r="0" b="0"/>
            <a:pathLst>
              <a:path w="145733" h="154306">
                <a:moveTo>
                  <a:pt x="0" y="0"/>
                </a:moveTo>
                <a:lnTo>
                  <a:pt x="0" y="7381"/>
                </a:lnTo>
                <a:lnTo>
                  <a:pt x="2540" y="10583"/>
                </a:lnTo>
                <a:lnTo>
                  <a:pt x="4550" y="12770"/>
                </a:lnTo>
                <a:lnTo>
                  <a:pt x="5891" y="15181"/>
                </a:lnTo>
                <a:lnTo>
                  <a:pt x="6785" y="17741"/>
                </a:lnTo>
                <a:lnTo>
                  <a:pt x="7381" y="20400"/>
                </a:lnTo>
                <a:lnTo>
                  <a:pt x="8730" y="23125"/>
                </a:lnTo>
                <a:lnTo>
                  <a:pt x="10583" y="25894"/>
                </a:lnTo>
                <a:lnTo>
                  <a:pt x="12770" y="28693"/>
                </a:lnTo>
                <a:lnTo>
                  <a:pt x="15181" y="31511"/>
                </a:lnTo>
                <a:lnTo>
                  <a:pt x="17740" y="34342"/>
                </a:lnTo>
                <a:lnTo>
                  <a:pt x="20399" y="37182"/>
                </a:lnTo>
                <a:lnTo>
                  <a:pt x="23125" y="40981"/>
                </a:lnTo>
                <a:lnTo>
                  <a:pt x="25894" y="45418"/>
                </a:lnTo>
                <a:lnTo>
                  <a:pt x="28692" y="50281"/>
                </a:lnTo>
                <a:lnTo>
                  <a:pt x="32463" y="54476"/>
                </a:lnTo>
                <a:lnTo>
                  <a:pt x="36882" y="58225"/>
                </a:lnTo>
                <a:lnTo>
                  <a:pt x="41733" y="61677"/>
                </a:lnTo>
                <a:lnTo>
                  <a:pt x="45919" y="65883"/>
                </a:lnTo>
                <a:lnTo>
                  <a:pt x="49663" y="70592"/>
                </a:lnTo>
                <a:lnTo>
                  <a:pt x="53111" y="75636"/>
                </a:lnTo>
                <a:lnTo>
                  <a:pt x="57314" y="79952"/>
                </a:lnTo>
                <a:lnTo>
                  <a:pt x="62022" y="83781"/>
                </a:lnTo>
                <a:lnTo>
                  <a:pt x="67065" y="87287"/>
                </a:lnTo>
                <a:lnTo>
                  <a:pt x="72333" y="91529"/>
                </a:lnTo>
                <a:lnTo>
                  <a:pt x="77749" y="96262"/>
                </a:lnTo>
                <a:lnTo>
                  <a:pt x="83265" y="101322"/>
                </a:lnTo>
                <a:lnTo>
                  <a:pt x="88848" y="105648"/>
                </a:lnTo>
                <a:lnTo>
                  <a:pt x="94474" y="109484"/>
                </a:lnTo>
                <a:lnTo>
                  <a:pt x="100130" y="112995"/>
                </a:lnTo>
                <a:lnTo>
                  <a:pt x="104853" y="117240"/>
                </a:lnTo>
                <a:lnTo>
                  <a:pt x="108955" y="121975"/>
                </a:lnTo>
                <a:lnTo>
                  <a:pt x="112641" y="127037"/>
                </a:lnTo>
                <a:lnTo>
                  <a:pt x="116051" y="131364"/>
                </a:lnTo>
                <a:lnTo>
                  <a:pt x="119278" y="135201"/>
                </a:lnTo>
                <a:lnTo>
                  <a:pt x="122381" y="138711"/>
                </a:lnTo>
                <a:lnTo>
                  <a:pt x="126354" y="142004"/>
                </a:lnTo>
                <a:lnTo>
                  <a:pt x="130909" y="145152"/>
                </a:lnTo>
                <a:lnTo>
                  <a:pt x="145732" y="15430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SMARTPenAnnotation146"/>
          <p:cNvSpPr/>
          <p:nvPr/>
        </p:nvSpPr>
        <p:spPr>
          <a:xfrm>
            <a:off x="5130586" y="1645920"/>
            <a:ext cx="101497" cy="162878"/>
          </a:xfrm>
          <a:custGeom>
            <a:avLst/>
            <a:gdLst/>
            <a:ahLst/>
            <a:cxnLst/>
            <a:rect l="0" t="0" r="0" b="0"/>
            <a:pathLst>
              <a:path w="101497" h="162878">
                <a:moveTo>
                  <a:pt x="101496" y="0"/>
                </a:moveTo>
                <a:lnTo>
                  <a:pt x="101496" y="4550"/>
                </a:lnTo>
                <a:lnTo>
                  <a:pt x="100544" y="5891"/>
                </a:lnTo>
                <a:lnTo>
                  <a:pt x="98956" y="6785"/>
                </a:lnTo>
                <a:lnTo>
                  <a:pt x="96946" y="7380"/>
                </a:lnTo>
                <a:lnTo>
                  <a:pt x="95605" y="8730"/>
                </a:lnTo>
                <a:lnTo>
                  <a:pt x="94711" y="10582"/>
                </a:lnTo>
                <a:lnTo>
                  <a:pt x="94115" y="12770"/>
                </a:lnTo>
                <a:lnTo>
                  <a:pt x="92766" y="16133"/>
                </a:lnTo>
                <a:lnTo>
                  <a:pt x="90913" y="20280"/>
                </a:lnTo>
                <a:lnTo>
                  <a:pt x="88726" y="24950"/>
                </a:lnTo>
                <a:lnTo>
                  <a:pt x="85363" y="29968"/>
                </a:lnTo>
                <a:lnTo>
                  <a:pt x="81215" y="35219"/>
                </a:lnTo>
                <a:lnTo>
                  <a:pt x="76546" y="40624"/>
                </a:lnTo>
                <a:lnTo>
                  <a:pt x="72480" y="46132"/>
                </a:lnTo>
                <a:lnTo>
                  <a:pt x="68817" y="51710"/>
                </a:lnTo>
                <a:lnTo>
                  <a:pt x="65422" y="57333"/>
                </a:lnTo>
                <a:lnTo>
                  <a:pt x="56571" y="71201"/>
                </a:lnTo>
                <a:lnTo>
                  <a:pt x="51543" y="78900"/>
                </a:lnTo>
                <a:lnTo>
                  <a:pt x="47239" y="85937"/>
                </a:lnTo>
                <a:lnTo>
                  <a:pt x="43417" y="92534"/>
                </a:lnTo>
                <a:lnTo>
                  <a:pt x="39917" y="98837"/>
                </a:lnTo>
                <a:lnTo>
                  <a:pt x="35678" y="104943"/>
                </a:lnTo>
                <a:lnTo>
                  <a:pt x="30948" y="110920"/>
                </a:lnTo>
                <a:lnTo>
                  <a:pt x="25889" y="116809"/>
                </a:lnTo>
                <a:lnTo>
                  <a:pt x="21564" y="121687"/>
                </a:lnTo>
                <a:lnTo>
                  <a:pt x="14218" y="129648"/>
                </a:lnTo>
                <a:lnTo>
                  <a:pt x="11878" y="133104"/>
                </a:lnTo>
                <a:lnTo>
                  <a:pt x="10318" y="136361"/>
                </a:lnTo>
                <a:lnTo>
                  <a:pt x="9278" y="139485"/>
                </a:lnTo>
                <a:lnTo>
                  <a:pt x="7633" y="142520"/>
                </a:lnTo>
                <a:lnTo>
                  <a:pt x="5583" y="145496"/>
                </a:lnTo>
                <a:lnTo>
                  <a:pt x="0" y="152564"/>
                </a:lnTo>
                <a:lnTo>
                  <a:pt x="494" y="153144"/>
                </a:lnTo>
                <a:lnTo>
                  <a:pt x="1777" y="153531"/>
                </a:lnTo>
                <a:lnTo>
                  <a:pt x="3584" y="153789"/>
                </a:lnTo>
                <a:lnTo>
                  <a:pt x="4789" y="154913"/>
                </a:lnTo>
                <a:lnTo>
                  <a:pt x="5592" y="156615"/>
                </a:lnTo>
                <a:lnTo>
                  <a:pt x="7198" y="16287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SMARTPenAnnotation147"/>
          <p:cNvSpPr/>
          <p:nvPr/>
        </p:nvSpPr>
        <p:spPr>
          <a:xfrm>
            <a:off x="5309234" y="1525905"/>
            <a:ext cx="153761" cy="317183"/>
          </a:xfrm>
          <a:custGeom>
            <a:avLst/>
            <a:gdLst/>
            <a:ahLst/>
            <a:cxnLst/>
            <a:rect l="0" t="0" r="0" b="0"/>
            <a:pathLst>
              <a:path w="153761" h="317183">
                <a:moveTo>
                  <a:pt x="0" y="0"/>
                </a:moveTo>
                <a:lnTo>
                  <a:pt x="4552" y="0"/>
                </a:lnTo>
                <a:lnTo>
                  <a:pt x="7797" y="952"/>
                </a:lnTo>
                <a:lnTo>
                  <a:pt x="11866" y="2539"/>
                </a:lnTo>
                <a:lnTo>
                  <a:pt x="22982" y="7380"/>
                </a:lnTo>
                <a:lnTo>
                  <a:pt x="34009" y="12770"/>
                </a:lnTo>
                <a:lnTo>
                  <a:pt x="39818" y="16133"/>
                </a:lnTo>
                <a:lnTo>
                  <a:pt x="60694" y="29016"/>
                </a:lnTo>
                <a:lnTo>
                  <a:pt x="67132" y="32679"/>
                </a:lnTo>
                <a:lnTo>
                  <a:pt x="73330" y="36073"/>
                </a:lnTo>
                <a:lnTo>
                  <a:pt x="79367" y="40241"/>
                </a:lnTo>
                <a:lnTo>
                  <a:pt x="85296" y="44925"/>
                </a:lnTo>
                <a:lnTo>
                  <a:pt x="91154" y="49952"/>
                </a:lnTo>
                <a:lnTo>
                  <a:pt x="96965" y="56161"/>
                </a:lnTo>
                <a:lnTo>
                  <a:pt x="102743" y="63158"/>
                </a:lnTo>
                <a:lnTo>
                  <a:pt x="108501" y="70680"/>
                </a:lnTo>
                <a:lnTo>
                  <a:pt x="114244" y="77600"/>
                </a:lnTo>
                <a:lnTo>
                  <a:pt x="119978" y="84118"/>
                </a:lnTo>
                <a:lnTo>
                  <a:pt x="125705" y="90369"/>
                </a:lnTo>
                <a:lnTo>
                  <a:pt x="130476" y="96441"/>
                </a:lnTo>
                <a:lnTo>
                  <a:pt x="134609" y="102394"/>
                </a:lnTo>
                <a:lnTo>
                  <a:pt x="138317" y="108267"/>
                </a:lnTo>
                <a:lnTo>
                  <a:pt x="141742" y="115040"/>
                </a:lnTo>
                <a:lnTo>
                  <a:pt x="144978" y="122413"/>
                </a:lnTo>
                <a:lnTo>
                  <a:pt x="148086" y="130186"/>
                </a:lnTo>
                <a:lnTo>
                  <a:pt x="150159" y="138226"/>
                </a:lnTo>
                <a:lnTo>
                  <a:pt x="151542" y="146443"/>
                </a:lnTo>
                <a:lnTo>
                  <a:pt x="152463" y="154778"/>
                </a:lnTo>
                <a:lnTo>
                  <a:pt x="153077" y="162240"/>
                </a:lnTo>
                <a:lnTo>
                  <a:pt x="153487" y="169120"/>
                </a:lnTo>
                <a:lnTo>
                  <a:pt x="153760" y="175612"/>
                </a:lnTo>
                <a:lnTo>
                  <a:pt x="152036" y="182797"/>
                </a:lnTo>
                <a:lnTo>
                  <a:pt x="148983" y="190444"/>
                </a:lnTo>
                <a:lnTo>
                  <a:pt x="145042" y="198400"/>
                </a:lnTo>
                <a:lnTo>
                  <a:pt x="141462" y="206562"/>
                </a:lnTo>
                <a:lnTo>
                  <a:pt x="138124" y="214860"/>
                </a:lnTo>
                <a:lnTo>
                  <a:pt x="134945" y="223250"/>
                </a:lnTo>
                <a:lnTo>
                  <a:pt x="131874" y="230748"/>
                </a:lnTo>
                <a:lnTo>
                  <a:pt x="128873" y="237652"/>
                </a:lnTo>
                <a:lnTo>
                  <a:pt x="125921" y="244160"/>
                </a:lnTo>
                <a:lnTo>
                  <a:pt x="122048" y="250403"/>
                </a:lnTo>
                <a:lnTo>
                  <a:pt x="117560" y="256470"/>
                </a:lnTo>
                <a:lnTo>
                  <a:pt x="112664" y="262420"/>
                </a:lnTo>
                <a:lnTo>
                  <a:pt x="107494" y="268291"/>
                </a:lnTo>
                <a:lnTo>
                  <a:pt x="102143" y="274111"/>
                </a:lnTo>
                <a:lnTo>
                  <a:pt x="88050" y="288863"/>
                </a:lnTo>
                <a:lnTo>
                  <a:pt x="84418" y="292588"/>
                </a:lnTo>
                <a:lnTo>
                  <a:pt x="80091" y="296023"/>
                </a:lnTo>
                <a:lnTo>
                  <a:pt x="75302" y="299266"/>
                </a:lnTo>
                <a:lnTo>
                  <a:pt x="70204" y="302381"/>
                </a:lnTo>
                <a:lnTo>
                  <a:pt x="65853" y="305409"/>
                </a:lnTo>
                <a:lnTo>
                  <a:pt x="61999" y="308381"/>
                </a:lnTo>
                <a:lnTo>
                  <a:pt x="58478" y="311315"/>
                </a:lnTo>
                <a:lnTo>
                  <a:pt x="55178" y="313271"/>
                </a:lnTo>
                <a:lnTo>
                  <a:pt x="52026" y="314574"/>
                </a:lnTo>
                <a:lnTo>
                  <a:pt x="48972" y="315444"/>
                </a:lnTo>
                <a:lnTo>
                  <a:pt x="45983" y="316023"/>
                </a:lnTo>
                <a:lnTo>
                  <a:pt x="43038" y="316410"/>
                </a:lnTo>
                <a:lnTo>
                  <a:pt x="34291" y="31718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SMARTPenAnnotation148"/>
          <p:cNvSpPr/>
          <p:nvPr/>
        </p:nvSpPr>
        <p:spPr>
          <a:xfrm>
            <a:off x="1305877" y="2228850"/>
            <a:ext cx="317183" cy="42863"/>
          </a:xfrm>
          <a:custGeom>
            <a:avLst/>
            <a:gdLst/>
            <a:ahLst/>
            <a:cxnLst/>
            <a:rect l="0" t="0" r="0" b="0"/>
            <a:pathLst>
              <a:path w="317183" h="42863">
                <a:moveTo>
                  <a:pt x="0" y="42862"/>
                </a:moveTo>
                <a:lnTo>
                  <a:pt x="11932" y="42862"/>
                </a:lnTo>
                <a:lnTo>
                  <a:pt x="15574" y="41910"/>
                </a:lnTo>
                <a:lnTo>
                  <a:pt x="19908" y="40322"/>
                </a:lnTo>
                <a:lnTo>
                  <a:pt x="24702" y="38311"/>
                </a:lnTo>
                <a:lnTo>
                  <a:pt x="29803" y="36970"/>
                </a:lnTo>
                <a:lnTo>
                  <a:pt x="35109" y="36077"/>
                </a:lnTo>
                <a:lnTo>
                  <a:pt x="40551" y="35481"/>
                </a:lnTo>
                <a:lnTo>
                  <a:pt x="46084" y="35084"/>
                </a:lnTo>
                <a:lnTo>
                  <a:pt x="51677" y="34819"/>
                </a:lnTo>
                <a:lnTo>
                  <a:pt x="63925" y="34525"/>
                </a:lnTo>
                <a:lnTo>
                  <a:pt x="78894" y="34394"/>
                </a:lnTo>
                <a:lnTo>
                  <a:pt x="85933" y="33407"/>
                </a:lnTo>
                <a:lnTo>
                  <a:pt x="92531" y="31796"/>
                </a:lnTo>
                <a:lnTo>
                  <a:pt x="98835" y="29770"/>
                </a:lnTo>
                <a:lnTo>
                  <a:pt x="105895" y="28419"/>
                </a:lnTo>
                <a:lnTo>
                  <a:pt x="113459" y="27518"/>
                </a:lnTo>
                <a:lnTo>
                  <a:pt x="121359" y="26918"/>
                </a:lnTo>
                <a:lnTo>
                  <a:pt x="129484" y="25565"/>
                </a:lnTo>
                <a:lnTo>
                  <a:pt x="137757" y="23711"/>
                </a:lnTo>
                <a:lnTo>
                  <a:pt x="146131" y="21522"/>
                </a:lnTo>
                <a:lnTo>
                  <a:pt x="153618" y="20063"/>
                </a:lnTo>
                <a:lnTo>
                  <a:pt x="160515" y="19090"/>
                </a:lnTo>
                <a:lnTo>
                  <a:pt x="167017" y="18442"/>
                </a:lnTo>
                <a:lnTo>
                  <a:pt x="174210" y="18009"/>
                </a:lnTo>
                <a:lnTo>
                  <a:pt x="189822" y="17529"/>
                </a:lnTo>
                <a:lnTo>
                  <a:pt x="210125" y="17259"/>
                </a:lnTo>
                <a:lnTo>
                  <a:pt x="216283" y="16268"/>
                </a:lnTo>
                <a:lnTo>
                  <a:pt x="222294" y="14655"/>
                </a:lnTo>
                <a:lnTo>
                  <a:pt x="228206" y="12628"/>
                </a:lnTo>
                <a:lnTo>
                  <a:pt x="234052" y="11276"/>
                </a:lnTo>
                <a:lnTo>
                  <a:pt x="239855" y="10375"/>
                </a:lnTo>
                <a:lnTo>
                  <a:pt x="245628" y="9774"/>
                </a:lnTo>
                <a:lnTo>
                  <a:pt x="251382" y="9373"/>
                </a:lnTo>
                <a:lnTo>
                  <a:pt x="257123" y="9106"/>
                </a:lnTo>
                <a:lnTo>
                  <a:pt x="262855" y="8928"/>
                </a:lnTo>
                <a:lnTo>
                  <a:pt x="268582" y="7857"/>
                </a:lnTo>
                <a:lnTo>
                  <a:pt x="274304" y="6190"/>
                </a:lnTo>
                <a:lnTo>
                  <a:pt x="280025" y="4127"/>
                </a:lnTo>
                <a:lnTo>
                  <a:pt x="284791" y="2751"/>
                </a:lnTo>
                <a:lnTo>
                  <a:pt x="288921" y="1834"/>
                </a:lnTo>
                <a:lnTo>
                  <a:pt x="296049" y="815"/>
                </a:lnTo>
                <a:lnTo>
                  <a:pt x="305417" y="241"/>
                </a:lnTo>
                <a:lnTo>
                  <a:pt x="317182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SMARTPenAnnotation149"/>
          <p:cNvSpPr/>
          <p:nvPr/>
        </p:nvSpPr>
        <p:spPr>
          <a:xfrm>
            <a:off x="1854622" y="2057400"/>
            <a:ext cx="68476" cy="171451"/>
          </a:xfrm>
          <a:custGeom>
            <a:avLst/>
            <a:gdLst/>
            <a:ahLst/>
            <a:cxnLst/>
            <a:rect l="0" t="0" r="0" b="0"/>
            <a:pathLst>
              <a:path w="68476" h="171451">
                <a:moveTo>
                  <a:pt x="8467" y="0"/>
                </a:moveTo>
                <a:lnTo>
                  <a:pt x="8467" y="4550"/>
                </a:lnTo>
                <a:lnTo>
                  <a:pt x="7515" y="5891"/>
                </a:lnTo>
                <a:lnTo>
                  <a:pt x="5928" y="6785"/>
                </a:lnTo>
                <a:lnTo>
                  <a:pt x="3917" y="7380"/>
                </a:lnTo>
                <a:lnTo>
                  <a:pt x="2576" y="8730"/>
                </a:lnTo>
                <a:lnTo>
                  <a:pt x="1682" y="10583"/>
                </a:lnTo>
                <a:lnTo>
                  <a:pt x="689" y="15181"/>
                </a:lnTo>
                <a:lnTo>
                  <a:pt x="248" y="20399"/>
                </a:lnTo>
                <a:lnTo>
                  <a:pt x="130" y="23124"/>
                </a:lnTo>
                <a:lnTo>
                  <a:pt x="0" y="28692"/>
                </a:lnTo>
                <a:lnTo>
                  <a:pt x="917" y="31510"/>
                </a:lnTo>
                <a:lnTo>
                  <a:pt x="2481" y="34342"/>
                </a:lnTo>
                <a:lnTo>
                  <a:pt x="4477" y="37182"/>
                </a:lnTo>
                <a:lnTo>
                  <a:pt x="5807" y="40028"/>
                </a:lnTo>
                <a:lnTo>
                  <a:pt x="6694" y="42878"/>
                </a:lnTo>
                <a:lnTo>
                  <a:pt x="7285" y="45730"/>
                </a:lnTo>
                <a:lnTo>
                  <a:pt x="8632" y="49537"/>
                </a:lnTo>
                <a:lnTo>
                  <a:pt x="10482" y="53979"/>
                </a:lnTo>
                <a:lnTo>
                  <a:pt x="12668" y="58846"/>
                </a:lnTo>
                <a:lnTo>
                  <a:pt x="15078" y="63043"/>
                </a:lnTo>
                <a:lnTo>
                  <a:pt x="17637" y="66793"/>
                </a:lnTo>
                <a:lnTo>
                  <a:pt x="20295" y="70246"/>
                </a:lnTo>
                <a:lnTo>
                  <a:pt x="22068" y="73501"/>
                </a:lnTo>
                <a:lnTo>
                  <a:pt x="23249" y="76623"/>
                </a:lnTo>
                <a:lnTo>
                  <a:pt x="24037" y="79657"/>
                </a:lnTo>
                <a:lnTo>
                  <a:pt x="25515" y="83585"/>
                </a:lnTo>
                <a:lnTo>
                  <a:pt x="27452" y="88108"/>
                </a:lnTo>
                <a:lnTo>
                  <a:pt x="32145" y="98214"/>
                </a:lnTo>
                <a:lnTo>
                  <a:pt x="37406" y="109055"/>
                </a:lnTo>
                <a:lnTo>
                  <a:pt x="39190" y="113661"/>
                </a:lnTo>
                <a:lnTo>
                  <a:pt x="40379" y="117684"/>
                </a:lnTo>
                <a:lnTo>
                  <a:pt x="41172" y="121318"/>
                </a:lnTo>
                <a:lnTo>
                  <a:pt x="42653" y="125646"/>
                </a:lnTo>
                <a:lnTo>
                  <a:pt x="44593" y="130436"/>
                </a:lnTo>
                <a:lnTo>
                  <a:pt x="46838" y="135535"/>
                </a:lnTo>
                <a:lnTo>
                  <a:pt x="48336" y="139887"/>
                </a:lnTo>
                <a:lnTo>
                  <a:pt x="49334" y="143740"/>
                </a:lnTo>
                <a:lnTo>
                  <a:pt x="49999" y="147262"/>
                </a:lnTo>
                <a:lnTo>
                  <a:pt x="51395" y="150562"/>
                </a:lnTo>
                <a:lnTo>
                  <a:pt x="53278" y="153714"/>
                </a:lnTo>
                <a:lnTo>
                  <a:pt x="55486" y="156769"/>
                </a:lnTo>
                <a:lnTo>
                  <a:pt x="57911" y="158805"/>
                </a:lnTo>
                <a:lnTo>
                  <a:pt x="60480" y="160162"/>
                </a:lnTo>
                <a:lnTo>
                  <a:pt x="63145" y="161067"/>
                </a:lnTo>
                <a:lnTo>
                  <a:pt x="64921" y="162623"/>
                </a:lnTo>
                <a:lnTo>
                  <a:pt x="66106" y="164613"/>
                </a:lnTo>
                <a:lnTo>
                  <a:pt x="68475" y="17145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SMARTPenAnnotation150"/>
          <p:cNvSpPr/>
          <p:nvPr/>
        </p:nvSpPr>
        <p:spPr>
          <a:xfrm>
            <a:off x="1794509" y="2263139"/>
            <a:ext cx="291467" cy="77154"/>
          </a:xfrm>
          <a:custGeom>
            <a:avLst/>
            <a:gdLst/>
            <a:ahLst/>
            <a:cxnLst/>
            <a:rect l="0" t="0" r="0" b="0"/>
            <a:pathLst>
              <a:path w="291467" h="77154">
                <a:moveTo>
                  <a:pt x="0" y="77153"/>
                </a:moveTo>
                <a:lnTo>
                  <a:pt x="12771" y="77153"/>
                </a:lnTo>
                <a:lnTo>
                  <a:pt x="16134" y="76200"/>
                </a:lnTo>
                <a:lnTo>
                  <a:pt x="20281" y="74613"/>
                </a:lnTo>
                <a:lnTo>
                  <a:pt x="24951" y="72602"/>
                </a:lnTo>
                <a:lnTo>
                  <a:pt x="32679" y="70368"/>
                </a:lnTo>
                <a:lnTo>
                  <a:pt x="40242" y="68422"/>
                </a:lnTo>
                <a:lnTo>
                  <a:pt x="44926" y="66570"/>
                </a:lnTo>
                <a:lnTo>
                  <a:pt x="49953" y="64383"/>
                </a:lnTo>
                <a:lnTo>
                  <a:pt x="60619" y="59412"/>
                </a:lnTo>
                <a:lnTo>
                  <a:pt x="66130" y="56754"/>
                </a:lnTo>
                <a:lnTo>
                  <a:pt x="72662" y="54028"/>
                </a:lnTo>
                <a:lnTo>
                  <a:pt x="79874" y="51259"/>
                </a:lnTo>
                <a:lnTo>
                  <a:pt x="95507" y="45642"/>
                </a:lnTo>
                <a:lnTo>
                  <a:pt x="162925" y="22858"/>
                </a:lnTo>
                <a:lnTo>
                  <a:pt x="171482" y="20954"/>
                </a:lnTo>
                <a:lnTo>
                  <a:pt x="180044" y="19684"/>
                </a:lnTo>
                <a:lnTo>
                  <a:pt x="188609" y="18838"/>
                </a:lnTo>
                <a:lnTo>
                  <a:pt x="197177" y="17321"/>
                </a:lnTo>
                <a:lnTo>
                  <a:pt x="205747" y="15358"/>
                </a:lnTo>
                <a:lnTo>
                  <a:pt x="214317" y="13096"/>
                </a:lnTo>
                <a:lnTo>
                  <a:pt x="221936" y="11588"/>
                </a:lnTo>
                <a:lnTo>
                  <a:pt x="228920" y="10583"/>
                </a:lnTo>
                <a:lnTo>
                  <a:pt x="235481" y="9913"/>
                </a:lnTo>
                <a:lnTo>
                  <a:pt x="241760" y="8514"/>
                </a:lnTo>
                <a:lnTo>
                  <a:pt x="247851" y="6629"/>
                </a:lnTo>
                <a:lnTo>
                  <a:pt x="253817" y="4419"/>
                </a:lnTo>
                <a:lnTo>
                  <a:pt x="259699" y="2947"/>
                </a:lnTo>
                <a:lnTo>
                  <a:pt x="265525" y="1964"/>
                </a:lnTo>
                <a:lnTo>
                  <a:pt x="271315" y="1310"/>
                </a:lnTo>
                <a:lnTo>
                  <a:pt x="280287" y="582"/>
                </a:lnTo>
                <a:lnTo>
                  <a:pt x="291466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SMARTPenAnnotation151"/>
          <p:cNvSpPr/>
          <p:nvPr/>
        </p:nvSpPr>
        <p:spPr>
          <a:xfrm>
            <a:off x="1948814" y="2340676"/>
            <a:ext cx="197169" cy="136766"/>
          </a:xfrm>
          <a:custGeom>
            <a:avLst/>
            <a:gdLst/>
            <a:ahLst/>
            <a:cxnLst/>
            <a:rect l="0" t="0" r="0" b="0"/>
            <a:pathLst>
              <a:path w="197169" h="136766">
                <a:moveTo>
                  <a:pt x="0" y="16761"/>
                </a:moveTo>
                <a:lnTo>
                  <a:pt x="11932" y="16761"/>
                </a:lnTo>
                <a:lnTo>
                  <a:pt x="15575" y="15809"/>
                </a:lnTo>
                <a:lnTo>
                  <a:pt x="19909" y="14221"/>
                </a:lnTo>
                <a:lnTo>
                  <a:pt x="24703" y="12210"/>
                </a:lnTo>
                <a:lnTo>
                  <a:pt x="28851" y="10869"/>
                </a:lnTo>
                <a:lnTo>
                  <a:pt x="32569" y="9976"/>
                </a:lnTo>
                <a:lnTo>
                  <a:pt x="36000" y="9380"/>
                </a:lnTo>
                <a:lnTo>
                  <a:pt x="40193" y="8031"/>
                </a:lnTo>
                <a:lnTo>
                  <a:pt x="44893" y="6178"/>
                </a:lnTo>
                <a:lnTo>
                  <a:pt x="49931" y="3991"/>
                </a:lnTo>
                <a:lnTo>
                  <a:pt x="55195" y="2532"/>
                </a:lnTo>
                <a:lnTo>
                  <a:pt x="60609" y="1560"/>
                </a:lnTo>
                <a:lnTo>
                  <a:pt x="66124" y="912"/>
                </a:lnTo>
                <a:lnTo>
                  <a:pt x="71705" y="480"/>
                </a:lnTo>
                <a:lnTo>
                  <a:pt x="77331" y="192"/>
                </a:lnTo>
                <a:lnTo>
                  <a:pt x="82987" y="0"/>
                </a:lnTo>
                <a:lnTo>
                  <a:pt x="87710" y="825"/>
                </a:lnTo>
                <a:lnTo>
                  <a:pt x="91811" y="2327"/>
                </a:lnTo>
                <a:lnTo>
                  <a:pt x="95497" y="4281"/>
                </a:lnTo>
                <a:lnTo>
                  <a:pt x="99860" y="5583"/>
                </a:lnTo>
                <a:lnTo>
                  <a:pt x="104674" y="6452"/>
                </a:lnTo>
                <a:lnTo>
                  <a:pt x="109787" y="7031"/>
                </a:lnTo>
                <a:lnTo>
                  <a:pt x="113197" y="8369"/>
                </a:lnTo>
                <a:lnTo>
                  <a:pt x="115470" y="10214"/>
                </a:lnTo>
                <a:lnTo>
                  <a:pt x="116985" y="12396"/>
                </a:lnTo>
                <a:lnTo>
                  <a:pt x="118947" y="13851"/>
                </a:lnTo>
                <a:lnTo>
                  <a:pt x="121209" y="14821"/>
                </a:lnTo>
                <a:lnTo>
                  <a:pt x="123668" y="15468"/>
                </a:lnTo>
                <a:lnTo>
                  <a:pt x="125308" y="17804"/>
                </a:lnTo>
                <a:lnTo>
                  <a:pt x="126402" y="21266"/>
                </a:lnTo>
                <a:lnTo>
                  <a:pt x="127130" y="25479"/>
                </a:lnTo>
                <a:lnTo>
                  <a:pt x="126664" y="29241"/>
                </a:lnTo>
                <a:lnTo>
                  <a:pt x="125400" y="32701"/>
                </a:lnTo>
                <a:lnTo>
                  <a:pt x="123605" y="35960"/>
                </a:lnTo>
                <a:lnTo>
                  <a:pt x="122409" y="39085"/>
                </a:lnTo>
                <a:lnTo>
                  <a:pt x="121611" y="42121"/>
                </a:lnTo>
                <a:lnTo>
                  <a:pt x="121079" y="45098"/>
                </a:lnTo>
                <a:lnTo>
                  <a:pt x="118820" y="48035"/>
                </a:lnTo>
                <a:lnTo>
                  <a:pt x="115408" y="50945"/>
                </a:lnTo>
                <a:lnTo>
                  <a:pt x="111229" y="53838"/>
                </a:lnTo>
                <a:lnTo>
                  <a:pt x="107490" y="57672"/>
                </a:lnTo>
                <a:lnTo>
                  <a:pt x="104045" y="62132"/>
                </a:lnTo>
                <a:lnTo>
                  <a:pt x="100796" y="67011"/>
                </a:lnTo>
                <a:lnTo>
                  <a:pt x="96725" y="71216"/>
                </a:lnTo>
                <a:lnTo>
                  <a:pt x="92106" y="74972"/>
                </a:lnTo>
                <a:lnTo>
                  <a:pt x="87122" y="78428"/>
                </a:lnTo>
                <a:lnTo>
                  <a:pt x="81894" y="82638"/>
                </a:lnTo>
                <a:lnTo>
                  <a:pt x="76504" y="87349"/>
                </a:lnTo>
                <a:lnTo>
                  <a:pt x="66387" y="96711"/>
                </a:lnTo>
                <a:lnTo>
                  <a:pt x="55336" y="107337"/>
                </a:lnTo>
                <a:lnTo>
                  <a:pt x="40143" y="122375"/>
                </a:lnTo>
                <a:lnTo>
                  <a:pt x="37240" y="124318"/>
                </a:lnTo>
                <a:lnTo>
                  <a:pt x="31474" y="126477"/>
                </a:lnTo>
                <a:lnTo>
                  <a:pt x="29555" y="128005"/>
                </a:lnTo>
                <a:lnTo>
                  <a:pt x="28276" y="129976"/>
                </a:lnTo>
                <a:lnTo>
                  <a:pt x="25762" y="136658"/>
                </a:lnTo>
                <a:lnTo>
                  <a:pt x="30282" y="136741"/>
                </a:lnTo>
                <a:lnTo>
                  <a:pt x="37654" y="136765"/>
                </a:lnTo>
                <a:lnTo>
                  <a:pt x="40343" y="135817"/>
                </a:lnTo>
                <a:lnTo>
                  <a:pt x="45870" y="132222"/>
                </a:lnTo>
                <a:lnTo>
                  <a:pt x="50583" y="130883"/>
                </a:lnTo>
                <a:lnTo>
                  <a:pt x="56582" y="129990"/>
                </a:lnTo>
                <a:lnTo>
                  <a:pt x="63439" y="129394"/>
                </a:lnTo>
                <a:lnTo>
                  <a:pt x="69915" y="128045"/>
                </a:lnTo>
                <a:lnTo>
                  <a:pt x="76138" y="126193"/>
                </a:lnTo>
                <a:lnTo>
                  <a:pt x="82191" y="124005"/>
                </a:lnTo>
                <a:lnTo>
                  <a:pt x="89084" y="122548"/>
                </a:lnTo>
                <a:lnTo>
                  <a:pt x="96537" y="121575"/>
                </a:lnTo>
                <a:lnTo>
                  <a:pt x="104363" y="120927"/>
                </a:lnTo>
                <a:lnTo>
                  <a:pt x="111486" y="120495"/>
                </a:lnTo>
                <a:lnTo>
                  <a:pt x="124479" y="120015"/>
                </a:lnTo>
                <a:lnTo>
                  <a:pt x="130611" y="118935"/>
                </a:lnTo>
                <a:lnTo>
                  <a:pt x="136605" y="117262"/>
                </a:lnTo>
                <a:lnTo>
                  <a:pt x="142505" y="115194"/>
                </a:lnTo>
                <a:lnTo>
                  <a:pt x="148343" y="113815"/>
                </a:lnTo>
                <a:lnTo>
                  <a:pt x="154141" y="112897"/>
                </a:lnTo>
                <a:lnTo>
                  <a:pt x="159911" y="112284"/>
                </a:lnTo>
                <a:lnTo>
                  <a:pt x="165662" y="111876"/>
                </a:lnTo>
                <a:lnTo>
                  <a:pt x="171402" y="111603"/>
                </a:lnTo>
                <a:lnTo>
                  <a:pt x="186041" y="111220"/>
                </a:lnTo>
                <a:lnTo>
                  <a:pt x="197168" y="111059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SMARTPenAnnotation152"/>
          <p:cNvSpPr/>
          <p:nvPr/>
        </p:nvSpPr>
        <p:spPr>
          <a:xfrm>
            <a:off x="1686945" y="2057400"/>
            <a:ext cx="141856" cy="428626"/>
          </a:xfrm>
          <a:custGeom>
            <a:avLst/>
            <a:gdLst/>
            <a:ahLst/>
            <a:cxnLst/>
            <a:rect l="0" t="0" r="0" b="0"/>
            <a:pathLst>
              <a:path w="141856" h="428626">
                <a:moveTo>
                  <a:pt x="81847" y="0"/>
                </a:moveTo>
                <a:lnTo>
                  <a:pt x="74466" y="0"/>
                </a:lnTo>
                <a:lnTo>
                  <a:pt x="71264" y="2539"/>
                </a:lnTo>
                <a:lnTo>
                  <a:pt x="69077" y="4550"/>
                </a:lnTo>
                <a:lnTo>
                  <a:pt x="66666" y="5891"/>
                </a:lnTo>
                <a:lnTo>
                  <a:pt x="64106" y="6785"/>
                </a:lnTo>
                <a:lnTo>
                  <a:pt x="61447" y="7380"/>
                </a:lnTo>
                <a:lnTo>
                  <a:pt x="59675" y="9683"/>
                </a:lnTo>
                <a:lnTo>
                  <a:pt x="57705" y="17321"/>
                </a:lnTo>
                <a:lnTo>
                  <a:pt x="56596" y="27780"/>
                </a:lnTo>
                <a:lnTo>
                  <a:pt x="53797" y="36477"/>
                </a:lnTo>
                <a:lnTo>
                  <a:pt x="51717" y="41462"/>
                </a:lnTo>
                <a:lnTo>
                  <a:pt x="48425" y="46691"/>
                </a:lnTo>
                <a:lnTo>
                  <a:pt x="44326" y="52083"/>
                </a:lnTo>
                <a:lnTo>
                  <a:pt x="39688" y="57581"/>
                </a:lnTo>
                <a:lnTo>
                  <a:pt x="35643" y="63153"/>
                </a:lnTo>
                <a:lnTo>
                  <a:pt x="31995" y="68771"/>
                </a:lnTo>
                <a:lnTo>
                  <a:pt x="28610" y="74423"/>
                </a:lnTo>
                <a:lnTo>
                  <a:pt x="25401" y="80095"/>
                </a:lnTo>
                <a:lnTo>
                  <a:pt x="19295" y="91477"/>
                </a:lnTo>
                <a:lnTo>
                  <a:pt x="17285" y="98132"/>
                </a:lnTo>
                <a:lnTo>
                  <a:pt x="15946" y="105426"/>
                </a:lnTo>
                <a:lnTo>
                  <a:pt x="15053" y="113147"/>
                </a:lnTo>
                <a:lnTo>
                  <a:pt x="14457" y="120198"/>
                </a:lnTo>
                <a:lnTo>
                  <a:pt x="13796" y="133114"/>
                </a:lnTo>
                <a:lnTo>
                  <a:pt x="12667" y="140177"/>
                </a:lnTo>
                <a:lnTo>
                  <a:pt x="10962" y="147744"/>
                </a:lnTo>
                <a:lnTo>
                  <a:pt x="8873" y="155646"/>
                </a:lnTo>
                <a:lnTo>
                  <a:pt x="7480" y="162819"/>
                </a:lnTo>
                <a:lnTo>
                  <a:pt x="5933" y="175869"/>
                </a:lnTo>
                <a:lnTo>
                  <a:pt x="4567" y="182968"/>
                </a:lnTo>
                <a:lnTo>
                  <a:pt x="2705" y="190559"/>
                </a:lnTo>
                <a:lnTo>
                  <a:pt x="510" y="198476"/>
                </a:lnTo>
                <a:lnTo>
                  <a:pt x="0" y="205660"/>
                </a:lnTo>
                <a:lnTo>
                  <a:pt x="1973" y="218722"/>
                </a:lnTo>
                <a:lnTo>
                  <a:pt x="3485" y="230877"/>
                </a:lnTo>
                <a:lnTo>
                  <a:pt x="5109" y="242629"/>
                </a:lnTo>
                <a:lnTo>
                  <a:pt x="9006" y="254202"/>
                </a:lnTo>
                <a:lnTo>
                  <a:pt x="10427" y="260908"/>
                </a:lnTo>
                <a:lnTo>
                  <a:pt x="11373" y="268236"/>
                </a:lnTo>
                <a:lnTo>
                  <a:pt x="12005" y="275979"/>
                </a:lnTo>
                <a:lnTo>
                  <a:pt x="12425" y="283046"/>
                </a:lnTo>
                <a:lnTo>
                  <a:pt x="12893" y="295978"/>
                </a:lnTo>
                <a:lnTo>
                  <a:pt x="15641" y="308076"/>
                </a:lnTo>
                <a:lnTo>
                  <a:pt x="17707" y="313968"/>
                </a:lnTo>
                <a:lnTo>
                  <a:pt x="20989" y="319802"/>
                </a:lnTo>
                <a:lnTo>
                  <a:pt x="25083" y="325596"/>
                </a:lnTo>
                <a:lnTo>
                  <a:pt x="29717" y="331364"/>
                </a:lnTo>
                <a:lnTo>
                  <a:pt x="34711" y="336162"/>
                </a:lnTo>
                <a:lnTo>
                  <a:pt x="39945" y="340313"/>
                </a:lnTo>
                <a:lnTo>
                  <a:pt x="45340" y="344033"/>
                </a:lnTo>
                <a:lnTo>
                  <a:pt x="49889" y="348417"/>
                </a:lnTo>
                <a:lnTo>
                  <a:pt x="53874" y="353246"/>
                </a:lnTo>
                <a:lnTo>
                  <a:pt x="57483" y="358369"/>
                </a:lnTo>
                <a:lnTo>
                  <a:pt x="60842" y="363690"/>
                </a:lnTo>
                <a:lnTo>
                  <a:pt x="64034" y="369143"/>
                </a:lnTo>
                <a:lnTo>
                  <a:pt x="67114" y="374682"/>
                </a:lnTo>
                <a:lnTo>
                  <a:pt x="71072" y="379328"/>
                </a:lnTo>
                <a:lnTo>
                  <a:pt x="75617" y="383378"/>
                </a:lnTo>
                <a:lnTo>
                  <a:pt x="80551" y="387030"/>
                </a:lnTo>
                <a:lnTo>
                  <a:pt x="84793" y="390417"/>
                </a:lnTo>
                <a:lnTo>
                  <a:pt x="88573" y="393628"/>
                </a:lnTo>
                <a:lnTo>
                  <a:pt x="92046" y="396721"/>
                </a:lnTo>
                <a:lnTo>
                  <a:pt x="96266" y="399736"/>
                </a:lnTo>
                <a:lnTo>
                  <a:pt x="100985" y="402698"/>
                </a:lnTo>
                <a:lnTo>
                  <a:pt x="106036" y="405625"/>
                </a:lnTo>
                <a:lnTo>
                  <a:pt x="110355" y="408529"/>
                </a:lnTo>
                <a:lnTo>
                  <a:pt x="114187" y="411418"/>
                </a:lnTo>
                <a:lnTo>
                  <a:pt x="117695" y="414296"/>
                </a:lnTo>
                <a:lnTo>
                  <a:pt x="120986" y="416214"/>
                </a:lnTo>
                <a:lnTo>
                  <a:pt x="124132" y="417494"/>
                </a:lnTo>
                <a:lnTo>
                  <a:pt x="127182" y="418346"/>
                </a:lnTo>
                <a:lnTo>
                  <a:pt x="130168" y="419867"/>
                </a:lnTo>
                <a:lnTo>
                  <a:pt x="133111" y="421834"/>
                </a:lnTo>
                <a:lnTo>
                  <a:pt x="141855" y="42862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SMARTPenAnnotation153"/>
          <p:cNvSpPr/>
          <p:nvPr/>
        </p:nvSpPr>
        <p:spPr>
          <a:xfrm>
            <a:off x="2166760" y="2194560"/>
            <a:ext cx="206153" cy="137161"/>
          </a:xfrm>
          <a:custGeom>
            <a:avLst/>
            <a:gdLst/>
            <a:ahLst/>
            <a:cxnLst/>
            <a:rect l="0" t="0" r="0" b="0"/>
            <a:pathLst>
              <a:path w="206153" h="137161">
                <a:moveTo>
                  <a:pt x="4940" y="0"/>
                </a:moveTo>
                <a:lnTo>
                  <a:pt x="0" y="0"/>
                </a:lnTo>
                <a:lnTo>
                  <a:pt x="4101" y="0"/>
                </a:lnTo>
                <a:lnTo>
                  <a:pt x="7107" y="2540"/>
                </a:lnTo>
                <a:lnTo>
                  <a:pt x="9242" y="4551"/>
                </a:lnTo>
                <a:lnTo>
                  <a:pt x="11618" y="5891"/>
                </a:lnTo>
                <a:lnTo>
                  <a:pt x="16797" y="7380"/>
                </a:lnTo>
                <a:lnTo>
                  <a:pt x="22275" y="10583"/>
                </a:lnTo>
                <a:lnTo>
                  <a:pt x="25069" y="12770"/>
                </a:lnTo>
                <a:lnTo>
                  <a:pt x="27884" y="15181"/>
                </a:lnTo>
                <a:lnTo>
                  <a:pt x="30714" y="17740"/>
                </a:lnTo>
                <a:lnTo>
                  <a:pt x="36397" y="23124"/>
                </a:lnTo>
                <a:lnTo>
                  <a:pt x="42098" y="28692"/>
                </a:lnTo>
                <a:lnTo>
                  <a:pt x="45904" y="31510"/>
                </a:lnTo>
                <a:lnTo>
                  <a:pt x="50347" y="34342"/>
                </a:lnTo>
                <a:lnTo>
                  <a:pt x="55214" y="37182"/>
                </a:lnTo>
                <a:lnTo>
                  <a:pt x="60363" y="40980"/>
                </a:lnTo>
                <a:lnTo>
                  <a:pt x="65701" y="45418"/>
                </a:lnTo>
                <a:lnTo>
                  <a:pt x="71165" y="50281"/>
                </a:lnTo>
                <a:lnTo>
                  <a:pt x="76712" y="54475"/>
                </a:lnTo>
                <a:lnTo>
                  <a:pt x="82315" y="58224"/>
                </a:lnTo>
                <a:lnTo>
                  <a:pt x="87956" y="61676"/>
                </a:lnTo>
                <a:lnTo>
                  <a:pt x="93621" y="64929"/>
                </a:lnTo>
                <a:lnTo>
                  <a:pt x="104996" y="71085"/>
                </a:lnTo>
                <a:lnTo>
                  <a:pt x="122110" y="79905"/>
                </a:lnTo>
                <a:lnTo>
                  <a:pt x="126868" y="83750"/>
                </a:lnTo>
                <a:lnTo>
                  <a:pt x="130993" y="88218"/>
                </a:lnTo>
                <a:lnTo>
                  <a:pt x="134695" y="93102"/>
                </a:lnTo>
                <a:lnTo>
                  <a:pt x="139068" y="97310"/>
                </a:lnTo>
                <a:lnTo>
                  <a:pt x="143889" y="101068"/>
                </a:lnTo>
                <a:lnTo>
                  <a:pt x="149007" y="104526"/>
                </a:lnTo>
                <a:lnTo>
                  <a:pt x="153372" y="107784"/>
                </a:lnTo>
                <a:lnTo>
                  <a:pt x="157235" y="110908"/>
                </a:lnTo>
                <a:lnTo>
                  <a:pt x="160762" y="113944"/>
                </a:lnTo>
                <a:lnTo>
                  <a:pt x="164066" y="115967"/>
                </a:lnTo>
                <a:lnTo>
                  <a:pt x="170277" y="118216"/>
                </a:lnTo>
                <a:lnTo>
                  <a:pt x="176213" y="121755"/>
                </a:lnTo>
                <a:lnTo>
                  <a:pt x="179129" y="124032"/>
                </a:lnTo>
                <a:lnTo>
                  <a:pt x="184910" y="126563"/>
                </a:lnTo>
                <a:lnTo>
                  <a:pt x="187785" y="127238"/>
                </a:lnTo>
                <a:lnTo>
                  <a:pt x="189701" y="128640"/>
                </a:lnTo>
                <a:lnTo>
                  <a:pt x="190979" y="130527"/>
                </a:lnTo>
                <a:lnTo>
                  <a:pt x="191831" y="132738"/>
                </a:lnTo>
                <a:lnTo>
                  <a:pt x="193351" y="134212"/>
                </a:lnTo>
                <a:lnTo>
                  <a:pt x="195317" y="135194"/>
                </a:lnTo>
                <a:lnTo>
                  <a:pt x="200042" y="136286"/>
                </a:lnTo>
                <a:lnTo>
                  <a:pt x="206152" y="136901"/>
                </a:lnTo>
                <a:lnTo>
                  <a:pt x="205756" y="136987"/>
                </a:lnTo>
                <a:lnTo>
                  <a:pt x="202107" y="13716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SMARTPenAnnotation154"/>
          <p:cNvSpPr/>
          <p:nvPr/>
        </p:nvSpPr>
        <p:spPr>
          <a:xfrm>
            <a:off x="2248852" y="2194560"/>
            <a:ext cx="137161" cy="137161"/>
          </a:xfrm>
          <a:custGeom>
            <a:avLst/>
            <a:gdLst/>
            <a:ahLst/>
            <a:cxnLst/>
            <a:rect l="0" t="0" r="0" b="0"/>
            <a:pathLst>
              <a:path w="137161" h="137161">
                <a:moveTo>
                  <a:pt x="137160" y="0"/>
                </a:moveTo>
                <a:lnTo>
                  <a:pt x="117009" y="20151"/>
                </a:lnTo>
                <a:lnTo>
                  <a:pt x="113248" y="22959"/>
                </a:lnTo>
                <a:lnTo>
                  <a:pt x="108837" y="25783"/>
                </a:lnTo>
                <a:lnTo>
                  <a:pt x="103990" y="28619"/>
                </a:lnTo>
                <a:lnTo>
                  <a:pt x="99807" y="32414"/>
                </a:lnTo>
                <a:lnTo>
                  <a:pt x="96065" y="36849"/>
                </a:lnTo>
                <a:lnTo>
                  <a:pt x="92618" y="41711"/>
                </a:lnTo>
                <a:lnTo>
                  <a:pt x="88416" y="45905"/>
                </a:lnTo>
                <a:lnTo>
                  <a:pt x="83709" y="49653"/>
                </a:lnTo>
                <a:lnTo>
                  <a:pt x="78666" y="53104"/>
                </a:lnTo>
                <a:lnTo>
                  <a:pt x="73399" y="57310"/>
                </a:lnTo>
                <a:lnTo>
                  <a:pt x="67983" y="62019"/>
                </a:lnTo>
                <a:lnTo>
                  <a:pt x="57837" y="71379"/>
                </a:lnTo>
                <a:lnTo>
                  <a:pt x="50153" y="78714"/>
                </a:lnTo>
                <a:lnTo>
                  <a:pt x="10382" y="118206"/>
                </a:lnTo>
                <a:lnTo>
                  <a:pt x="9779" y="119762"/>
                </a:lnTo>
                <a:lnTo>
                  <a:pt x="9109" y="124030"/>
                </a:lnTo>
                <a:lnTo>
                  <a:pt x="7978" y="125549"/>
                </a:lnTo>
                <a:lnTo>
                  <a:pt x="6271" y="126562"/>
                </a:lnTo>
                <a:lnTo>
                  <a:pt x="4181" y="127237"/>
                </a:lnTo>
                <a:lnTo>
                  <a:pt x="2787" y="128639"/>
                </a:lnTo>
                <a:lnTo>
                  <a:pt x="1858" y="130527"/>
                </a:lnTo>
                <a:lnTo>
                  <a:pt x="0" y="13716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SMARTPenAnnotation155"/>
          <p:cNvSpPr/>
          <p:nvPr/>
        </p:nvSpPr>
        <p:spPr>
          <a:xfrm>
            <a:off x="2583179" y="2237422"/>
            <a:ext cx="248604" cy="8574"/>
          </a:xfrm>
          <a:custGeom>
            <a:avLst/>
            <a:gdLst/>
            <a:ahLst/>
            <a:cxnLst/>
            <a:rect l="0" t="0" r="0" b="0"/>
            <a:pathLst>
              <a:path w="248604" h="8574">
                <a:moveTo>
                  <a:pt x="0" y="8573"/>
                </a:moveTo>
                <a:lnTo>
                  <a:pt x="4552" y="8573"/>
                </a:lnTo>
                <a:lnTo>
                  <a:pt x="6844" y="7620"/>
                </a:lnTo>
                <a:lnTo>
                  <a:pt x="9326" y="6033"/>
                </a:lnTo>
                <a:lnTo>
                  <a:pt x="15601" y="1192"/>
                </a:lnTo>
                <a:lnTo>
                  <a:pt x="18021" y="795"/>
                </a:lnTo>
                <a:lnTo>
                  <a:pt x="21539" y="529"/>
                </a:lnTo>
                <a:lnTo>
                  <a:pt x="25789" y="353"/>
                </a:lnTo>
                <a:lnTo>
                  <a:pt x="35592" y="157"/>
                </a:lnTo>
                <a:lnTo>
                  <a:pt x="248603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SMARTPenAnnotation156"/>
          <p:cNvSpPr/>
          <p:nvPr/>
        </p:nvSpPr>
        <p:spPr>
          <a:xfrm>
            <a:off x="2677477" y="2134552"/>
            <a:ext cx="60008" cy="188596"/>
          </a:xfrm>
          <a:custGeom>
            <a:avLst/>
            <a:gdLst/>
            <a:ahLst/>
            <a:cxnLst/>
            <a:rect l="0" t="0" r="0" b="0"/>
            <a:pathLst>
              <a:path w="60008" h="188596">
                <a:moveTo>
                  <a:pt x="0" y="0"/>
                </a:moveTo>
                <a:lnTo>
                  <a:pt x="0" y="7381"/>
                </a:lnTo>
                <a:lnTo>
                  <a:pt x="952" y="8731"/>
                </a:lnTo>
                <a:lnTo>
                  <a:pt x="2540" y="10583"/>
                </a:lnTo>
                <a:lnTo>
                  <a:pt x="4551" y="12770"/>
                </a:lnTo>
                <a:lnTo>
                  <a:pt x="5891" y="15181"/>
                </a:lnTo>
                <a:lnTo>
                  <a:pt x="7381" y="20400"/>
                </a:lnTo>
                <a:lnTo>
                  <a:pt x="7778" y="24077"/>
                </a:lnTo>
                <a:lnTo>
                  <a:pt x="8043" y="28434"/>
                </a:lnTo>
                <a:lnTo>
                  <a:pt x="8337" y="38355"/>
                </a:lnTo>
                <a:lnTo>
                  <a:pt x="8563" y="82915"/>
                </a:lnTo>
                <a:lnTo>
                  <a:pt x="9519" y="88614"/>
                </a:lnTo>
                <a:lnTo>
                  <a:pt x="11109" y="94318"/>
                </a:lnTo>
                <a:lnTo>
                  <a:pt x="13120" y="100027"/>
                </a:lnTo>
                <a:lnTo>
                  <a:pt x="14462" y="104784"/>
                </a:lnTo>
                <a:lnTo>
                  <a:pt x="15356" y="108909"/>
                </a:lnTo>
                <a:lnTo>
                  <a:pt x="15952" y="112611"/>
                </a:lnTo>
                <a:lnTo>
                  <a:pt x="17303" y="116984"/>
                </a:lnTo>
                <a:lnTo>
                  <a:pt x="19155" y="121804"/>
                </a:lnTo>
                <a:lnTo>
                  <a:pt x="21342" y="126923"/>
                </a:lnTo>
                <a:lnTo>
                  <a:pt x="22801" y="131288"/>
                </a:lnTo>
                <a:lnTo>
                  <a:pt x="23773" y="135150"/>
                </a:lnTo>
                <a:lnTo>
                  <a:pt x="24421" y="138678"/>
                </a:lnTo>
                <a:lnTo>
                  <a:pt x="24853" y="142934"/>
                </a:lnTo>
                <a:lnTo>
                  <a:pt x="25141" y="147677"/>
                </a:lnTo>
                <a:lnTo>
                  <a:pt x="25333" y="152744"/>
                </a:lnTo>
                <a:lnTo>
                  <a:pt x="26414" y="157074"/>
                </a:lnTo>
                <a:lnTo>
                  <a:pt x="28087" y="160914"/>
                </a:lnTo>
                <a:lnTo>
                  <a:pt x="30155" y="164426"/>
                </a:lnTo>
                <a:lnTo>
                  <a:pt x="31533" y="167720"/>
                </a:lnTo>
                <a:lnTo>
                  <a:pt x="32452" y="170868"/>
                </a:lnTo>
                <a:lnTo>
                  <a:pt x="33065" y="173920"/>
                </a:lnTo>
                <a:lnTo>
                  <a:pt x="34425" y="175954"/>
                </a:lnTo>
                <a:lnTo>
                  <a:pt x="36286" y="177310"/>
                </a:lnTo>
                <a:lnTo>
                  <a:pt x="38478" y="178214"/>
                </a:lnTo>
                <a:lnTo>
                  <a:pt x="40892" y="179770"/>
                </a:lnTo>
                <a:lnTo>
                  <a:pt x="43454" y="181759"/>
                </a:lnTo>
                <a:lnTo>
                  <a:pt x="49859" y="187245"/>
                </a:lnTo>
                <a:lnTo>
                  <a:pt x="51337" y="187695"/>
                </a:lnTo>
                <a:lnTo>
                  <a:pt x="53274" y="187995"/>
                </a:lnTo>
                <a:lnTo>
                  <a:pt x="60007" y="18859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SMARTPenAnnotation157"/>
          <p:cNvSpPr/>
          <p:nvPr/>
        </p:nvSpPr>
        <p:spPr>
          <a:xfrm>
            <a:off x="2986087" y="2023110"/>
            <a:ext cx="77153" cy="188596"/>
          </a:xfrm>
          <a:custGeom>
            <a:avLst/>
            <a:gdLst/>
            <a:ahLst/>
            <a:cxnLst/>
            <a:rect l="0" t="0" r="0" b="0"/>
            <a:pathLst>
              <a:path w="77153" h="188596">
                <a:moveTo>
                  <a:pt x="0" y="0"/>
                </a:moveTo>
                <a:lnTo>
                  <a:pt x="0" y="13018"/>
                </a:lnTo>
                <a:lnTo>
                  <a:pt x="952" y="15346"/>
                </a:lnTo>
                <a:lnTo>
                  <a:pt x="2540" y="17851"/>
                </a:lnTo>
                <a:lnTo>
                  <a:pt x="4551" y="20473"/>
                </a:lnTo>
                <a:lnTo>
                  <a:pt x="6785" y="25926"/>
                </a:lnTo>
                <a:lnTo>
                  <a:pt x="7381" y="28714"/>
                </a:lnTo>
                <a:lnTo>
                  <a:pt x="8731" y="32478"/>
                </a:lnTo>
                <a:lnTo>
                  <a:pt x="10583" y="36891"/>
                </a:lnTo>
                <a:lnTo>
                  <a:pt x="12770" y="41739"/>
                </a:lnTo>
                <a:lnTo>
                  <a:pt x="14229" y="46876"/>
                </a:lnTo>
                <a:lnTo>
                  <a:pt x="15201" y="52205"/>
                </a:lnTo>
                <a:lnTo>
                  <a:pt x="15849" y="57663"/>
                </a:lnTo>
                <a:lnTo>
                  <a:pt x="16281" y="62255"/>
                </a:lnTo>
                <a:lnTo>
                  <a:pt x="16569" y="66268"/>
                </a:lnTo>
                <a:lnTo>
                  <a:pt x="16761" y="69896"/>
                </a:lnTo>
                <a:lnTo>
                  <a:pt x="17842" y="74220"/>
                </a:lnTo>
                <a:lnTo>
                  <a:pt x="19514" y="79007"/>
                </a:lnTo>
                <a:lnTo>
                  <a:pt x="21582" y="84104"/>
                </a:lnTo>
                <a:lnTo>
                  <a:pt x="22961" y="89407"/>
                </a:lnTo>
                <a:lnTo>
                  <a:pt x="23880" y="94847"/>
                </a:lnTo>
                <a:lnTo>
                  <a:pt x="24492" y="100379"/>
                </a:lnTo>
                <a:lnTo>
                  <a:pt x="25853" y="105019"/>
                </a:lnTo>
                <a:lnTo>
                  <a:pt x="27713" y="109065"/>
                </a:lnTo>
                <a:lnTo>
                  <a:pt x="29905" y="112715"/>
                </a:lnTo>
                <a:lnTo>
                  <a:pt x="32319" y="117053"/>
                </a:lnTo>
                <a:lnTo>
                  <a:pt x="37542" y="126953"/>
                </a:lnTo>
                <a:lnTo>
                  <a:pt x="39315" y="131308"/>
                </a:lnTo>
                <a:lnTo>
                  <a:pt x="40498" y="135163"/>
                </a:lnTo>
                <a:lnTo>
                  <a:pt x="41286" y="138686"/>
                </a:lnTo>
                <a:lnTo>
                  <a:pt x="42764" y="142940"/>
                </a:lnTo>
                <a:lnTo>
                  <a:pt x="44702" y="147681"/>
                </a:lnTo>
                <a:lnTo>
                  <a:pt x="46946" y="152746"/>
                </a:lnTo>
                <a:lnTo>
                  <a:pt x="49395" y="157076"/>
                </a:lnTo>
                <a:lnTo>
                  <a:pt x="51980" y="160914"/>
                </a:lnTo>
                <a:lnTo>
                  <a:pt x="54656" y="164426"/>
                </a:lnTo>
                <a:lnTo>
                  <a:pt x="56440" y="167720"/>
                </a:lnTo>
                <a:lnTo>
                  <a:pt x="57629" y="170868"/>
                </a:lnTo>
                <a:lnTo>
                  <a:pt x="58422" y="173919"/>
                </a:lnTo>
                <a:lnTo>
                  <a:pt x="59903" y="176906"/>
                </a:lnTo>
                <a:lnTo>
                  <a:pt x="61843" y="179850"/>
                </a:lnTo>
                <a:lnTo>
                  <a:pt x="64089" y="182765"/>
                </a:lnTo>
                <a:lnTo>
                  <a:pt x="66538" y="184708"/>
                </a:lnTo>
                <a:lnTo>
                  <a:pt x="69124" y="186003"/>
                </a:lnTo>
                <a:lnTo>
                  <a:pt x="77152" y="18859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SMARTPenAnnotation158"/>
          <p:cNvSpPr/>
          <p:nvPr/>
        </p:nvSpPr>
        <p:spPr>
          <a:xfrm>
            <a:off x="2943225" y="2220277"/>
            <a:ext cx="171451" cy="17146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0" y="17145"/>
                </a:moveTo>
                <a:lnTo>
                  <a:pt x="11931" y="17145"/>
                </a:lnTo>
                <a:lnTo>
                  <a:pt x="14621" y="16193"/>
                </a:lnTo>
                <a:lnTo>
                  <a:pt x="17368" y="14605"/>
                </a:lnTo>
                <a:lnTo>
                  <a:pt x="20151" y="12594"/>
                </a:lnTo>
                <a:lnTo>
                  <a:pt x="24863" y="11254"/>
                </a:lnTo>
                <a:lnTo>
                  <a:pt x="30863" y="10360"/>
                </a:lnTo>
                <a:lnTo>
                  <a:pt x="37720" y="9764"/>
                </a:lnTo>
                <a:lnTo>
                  <a:pt x="44197" y="8415"/>
                </a:lnTo>
                <a:lnTo>
                  <a:pt x="50419" y="6562"/>
                </a:lnTo>
                <a:lnTo>
                  <a:pt x="56473" y="4375"/>
                </a:lnTo>
                <a:lnTo>
                  <a:pt x="62413" y="2916"/>
                </a:lnTo>
                <a:lnTo>
                  <a:pt x="68279" y="1944"/>
                </a:lnTo>
                <a:lnTo>
                  <a:pt x="74094" y="1296"/>
                </a:lnTo>
                <a:lnTo>
                  <a:pt x="80828" y="864"/>
                </a:lnTo>
                <a:lnTo>
                  <a:pt x="88175" y="576"/>
                </a:lnTo>
                <a:lnTo>
                  <a:pt x="109628" y="171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SMARTPenAnnotation159"/>
          <p:cNvSpPr/>
          <p:nvPr/>
        </p:nvSpPr>
        <p:spPr>
          <a:xfrm>
            <a:off x="3028950" y="2280287"/>
            <a:ext cx="197168" cy="85357"/>
          </a:xfrm>
          <a:custGeom>
            <a:avLst/>
            <a:gdLst/>
            <a:ahLst/>
            <a:cxnLst/>
            <a:rect l="0" t="0" r="0" b="0"/>
            <a:pathLst>
              <a:path w="197168" h="85357">
                <a:moveTo>
                  <a:pt x="0" y="17143"/>
                </a:moveTo>
                <a:lnTo>
                  <a:pt x="4550" y="17143"/>
                </a:lnTo>
                <a:lnTo>
                  <a:pt x="5891" y="16190"/>
                </a:lnTo>
                <a:lnTo>
                  <a:pt x="6785" y="14602"/>
                </a:lnTo>
                <a:lnTo>
                  <a:pt x="7380" y="12592"/>
                </a:lnTo>
                <a:lnTo>
                  <a:pt x="8730" y="11251"/>
                </a:lnTo>
                <a:lnTo>
                  <a:pt x="10582" y="10357"/>
                </a:lnTo>
                <a:lnTo>
                  <a:pt x="16133" y="8412"/>
                </a:lnTo>
                <a:lnTo>
                  <a:pt x="20280" y="6560"/>
                </a:lnTo>
                <a:lnTo>
                  <a:pt x="24950" y="4372"/>
                </a:lnTo>
                <a:lnTo>
                  <a:pt x="29968" y="2914"/>
                </a:lnTo>
                <a:lnTo>
                  <a:pt x="35219" y="1942"/>
                </a:lnTo>
                <a:lnTo>
                  <a:pt x="40624" y="1294"/>
                </a:lnTo>
                <a:lnTo>
                  <a:pt x="46132" y="862"/>
                </a:lnTo>
                <a:lnTo>
                  <a:pt x="51710" y="574"/>
                </a:lnTo>
                <a:lnTo>
                  <a:pt x="62987" y="254"/>
                </a:lnTo>
                <a:lnTo>
                  <a:pt x="99681" y="4"/>
                </a:lnTo>
                <a:lnTo>
                  <a:pt x="105580" y="0"/>
                </a:lnTo>
                <a:lnTo>
                  <a:pt x="107534" y="952"/>
                </a:lnTo>
                <a:lnTo>
                  <a:pt x="108836" y="2539"/>
                </a:lnTo>
                <a:lnTo>
                  <a:pt x="109705" y="4549"/>
                </a:lnTo>
                <a:lnTo>
                  <a:pt x="110284" y="6842"/>
                </a:lnTo>
                <a:lnTo>
                  <a:pt x="110670" y="9323"/>
                </a:lnTo>
                <a:lnTo>
                  <a:pt x="110927" y="11930"/>
                </a:lnTo>
                <a:lnTo>
                  <a:pt x="111099" y="14620"/>
                </a:lnTo>
                <a:lnTo>
                  <a:pt x="111213" y="17366"/>
                </a:lnTo>
                <a:lnTo>
                  <a:pt x="111289" y="20149"/>
                </a:lnTo>
                <a:lnTo>
                  <a:pt x="110388" y="22957"/>
                </a:lnTo>
                <a:lnTo>
                  <a:pt x="108834" y="25781"/>
                </a:lnTo>
                <a:lnTo>
                  <a:pt x="106846" y="28617"/>
                </a:lnTo>
                <a:lnTo>
                  <a:pt x="103616" y="31460"/>
                </a:lnTo>
                <a:lnTo>
                  <a:pt x="99557" y="34307"/>
                </a:lnTo>
                <a:lnTo>
                  <a:pt x="94946" y="37158"/>
                </a:lnTo>
                <a:lnTo>
                  <a:pt x="90920" y="40011"/>
                </a:lnTo>
                <a:lnTo>
                  <a:pt x="87283" y="42866"/>
                </a:lnTo>
                <a:lnTo>
                  <a:pt x="83906" y="45721"/>
                </a:lnTo>
                <a:lnTo>
                  <a:pt x="80702" y="48578"/>
                </a:lnTo>
                <a:lnTo>
                  <a:pt x="74602" y="54291"/>
                </a:lnTo>
                <a:lnTo>
                  <a:pt x="65813" y="62863"/>
                </a:lnTo>
                <a:lnTo>
                  <a:pt x="63878" y="65720"/>
                </a:lnTo>
                <a:lnTo>
                  <a:pt x="62588" y="68578"/>
                </a:lnTo>
                <a:lnTo>
                  <a:pt x="61728" y="71435"/>
                </a:lnTo>
                <a:lnTo>
                  <a:pt x="60202" y="73340"/>
                </a:lnTo>
                <a:lnTo>
                  <a:pt x="58232" y="74610"/>
                </a:lnTo>
                <a:lnTo>
                  <a:pt x="55966" y="75457"/>
                </a:lnTo>
                <a:lnTo>
                  <a:pt x="55408" y="76021"/>
                </a:lnTo>
                <a:lnTo>
                  <a:pt x="55989" y="76398"/>
                </a:lnTo>
                <a:lnTo>
                  <a:pt x="57328" y="76648"/>
                </a:lnTo>
                <a:lnTo>
                  <a:pt x="58221" y="77768"/>
                </a:lnTo>
                <a:lnTo>
                  <a:pt x="58816" y="79467"/>
                </a:lnTo>
                <a:lnTo>
                  <a:pt x="59213" y="81552"/>
                </a:lnTo>
                <a:lnTo>
                  <a:pt x="60430" y="82942"/>
                </a:lnTo>
                <a:lnTo>
                  <a:pt x="62194" y="83869"/>
                </a:lnTo>
                <a:lnTo>
                  <a:pt x="66694" y="84899"/>
                </a:lnTo>
                <a:lnTo>
                  <a:pt x="71869" y="85356"/>
                </a:lnTo>
                <a:lnTo>
                  <a:pt x="75535" y="84526"/>
                </a:lnTo>
                <a:lnTo>
                  <a:pt x="79884" y="83020"/>
                </a:lnTo>
                <a:lnTo>
                  <a:pt x="84688" y="81063"/>
                </a:lnTo>
                <a:lnTo>
                  <a:pt x="89796" y="79759"/>
                </a:lnTo>
                <a:lnTo>
                  <a:pt x="95106" y="78889"/>
                </a:lnTo>
                <a:lnTo>
                  <a:pt x="100552" y="78309"/>
                </a:lnTo>
                <a:lnTo>
                  <a:pt x="106087" y="77923"/>
                </a:lnTo>
                <a:lnTo>
                  <a:pt x="111682" y="77665"/>
                </a:lnTo>
                <a:lnTo>
                  <a:pt x="117317" y="77494"/>
                </a:lnTo>
                <a:lnTo>
                  <a:pt x="123931" y="76427"/>
                </a:lnTo>
                <a:lnTo>
                  <a:pt x="131198" y="74763"/>
                </a:lnTo>
                <a:lnTo>
                  <a:pt x="138900" y="72701"/>
                </a:lnTo>
                <a:lnTo>
                  <a:pt x="145940" y="71327"/>
                </a:lnTo>
                <a:lnTo>
                  <a:pt x="152538" y="70410"/>
                </a:lnTo>
                <a:lnTo>
                  <a:pt x="158842" y="69799"/>
                </a:lnTo>
                <a:lnTo>
                  <a:pt x="164950" y="69392"/>
                </a:lnTo>
                <a:lnTo>
                  <a:pt x="170926" y="69121"/>
                </a:lnTo>
                <a:lnTo>
                  <a:pt x="176816" y="68940"/>
                </a:lnTo>
                <a:lnTo>
                  <a:pt x="181694" y="67866"/>
                </a:lnTo>
                <a:lnTo>
                  <a:pt x="185900" y="66199"/>
                </a:lnTo>
                <a:lnTo>
                  <a:pt x="197167" y="6000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SMARTPenAnnotation160"/>
          <p:cNvSpPr/>
          <p:nvPr/>
        </p:nvSpPr>
        <p:spPr>
          <a:xfrm>
            <a:off x="3311947" y="2134596"/>
            <a:ext cx="213843" cy="274158"/>
          </a:xfrm>
          <a:custGeom>
            <a:avLst/>
            <a:gdLst/>
            <a:ahLst/>
            <a:cxnLst/>
            <a:rect l="0" t="0" r="0" b="0"/>
            <a:pathLst>
              <a:path w="213843" h="274158">
                <a:moveTo>
                  <a:pt x="8467" y="51391"/>
                </a:moveTo>
                <a:lnTo>
                  <a:pt x="8467" y="44010"/>
                </a:lnTo>
                <a:lnTo>
                  <a:pt x="7515" y="43613"/>
                </a:lnTo>
                <a:lnTo>
                  <a:pt x="1087" y="42923"/>
                </a:lnTo>
                <a:lnTo>
                  <a:pt x="689" y="43841"/>
                </a:lnTo>
                <a:lnTo>
                  <a:pt x="52" y="52157"/>
                </a:lnTo>
                <a:lnTo>
                  <a:pt x="0" y="54760"/>
                </a:lnTo>
                <a:lnTo>
                  <a:pt x="917" y="57447"/>
                </a:lnTo>
                <a:lnTo>
                  <a:pt x="5807" y="65779"/>
                </a:lnTo>
                <a:lnTo>
                  <a:pt x="7285" y="71439"/>
                </a:lnTo>
                <a:lnTo>
                  <a:pt x="7942" y="79669"/>
                </a:lnTo>
                <a:lnTo>
                  <a:pt x="8117" y="84530"/>
                </a:lnTo>
                <a:lnTo>
                  <a:pt x="9186" y="88724"/>
                </a:lnTo>
                <a:lnTo>
                  <a:pt x="12915" y="95923"/>
                </a:lnTo>
                <a:lnTo>
                  <a:pt x="15206" y="102298"/>
                </a:lnTo>
                <a:lnTo>
                  <a:pt x="15818" y="105332"/>
                </a:lnTo>
                <a:lnTo>
                  <a:pt x="19037" y="111242"/>
                </a:lnTo>
                <a:lnTo>
                  <a:pt x="23642" y="117044"/>
                </a:lnTo>
                <a:lnTo>
                  <a:pt x="28864" y="122798"/>
                </a:lnTo>
                <a:lnTo>
                  <a:pt x="32543" y="125666"/>
                </a:lnTo>
                <a:lnTo>
                  <a:pt x="36900" y="128530"/>
                </a:lnTo>
                <a:lnTo>
                  <a:pt x="48480" y="135420"/>
                </a:lnTo>
                <a:lnTo>
                  <a:pt x="52603" y="136362"/>
                </a:lnTo>
                <a:lnTo>
                  <a:pt x="55037" y="136614"/>
                </a:lnTo>
                <a:lnTo>
                  <a:pt x="58563" y="135829"/>
                </a:lnTo>
                <a:lnTo>
                  <a:pt x="62820" y="134353"/>
                </a:lnTo>
                <a:lnTo>
                  <a:pt x="67562" y="132416"/>
                </a:lnTo>
                <a:lnTo>
                  <a:pt x="71677" y="130173"/>
                </a:lnTo>
                <a:lnTo>
                  <a:pt x="75372" y="127725"/>
                </a:lnTo>
                <a:lnTo>
                  <a:pt x="78788" y="125140"/>
                </a:lnTo>
                <a:lnTo>
                  <a:pt x="82970" y="122465"/>
                </a:lnTo>
                <a:lnTo>
                  <a:pt x="87663" y="119728"/>
                </a:lnTo>
                <a:lnTo>
                  <a:pt x="92697" y="116952"/>
                </a:lnTo>
                <a:lnTo>
                  <a:pt x="97006" y="114148"/>
                </a:lnTo>
                <a:lnTo>
                  <a:pt x="100831" y="111327"/>
                </a:lnTo>
                <a:lnTo>
                  <a:pt x="104333" y="108493"/>
                </a:lnTo>
                <a:lnTo>
                  <a:pt x="108573" y="104699"/>
                </a:lnTo>
                <a:lnTo>
                  <a:pt x="118364" y="95404"/>
                </a:lnTo>
                <a:lnTo>
                  <a:pt x="130035" y="84011"/>
                </a:lnTo>
                <a:lnTo>
                  <a:pt x="133328" y="79805"/>
                </a:lnTo>
                <a:lnTo>
                  <a:pt x="136475" y="75096"/>
                </a:lnTo>
                <a:lnTo>
                  <a:pt x="139526" y="70052"/>
                </a:lnTo>
                <a:lnTo>
                  <a:pt x="145455" y="61907"/>
                </a:lnTo>
                <a:lnTo>
                  <a:pt x="151266" y="54160"/>
                </a:lnTo>
                <a:lnTo>
                  <a:pt x="154149" y="49427"/>
                </a:lnTo>
                <a:lnTo>
                  <a:pt x="157024" y="44367"/>
                </a:lnTo>
                <a:lnTo>
                  <a:pt x="157988" y="40041"/>
                </a:lnTo>
                <a:lnTo>
                  <a:pt x="157678" y="36204"/>
                </a:lnTo>
                <a:lnTo>
                  <a:pt x="155745" y="29401"/>
                </a:lnTo>
                <a:lnTo>
                  <a:pt x="154887" y="23203"/>
                </a:lnTo>
                <a:lnTo>
                  <a:pt x="154505" y="17273"/>
                </a:lnTo>
                <a:lnTo>
                  <a:pt x="154335" y="11462"/>
                </a:lnTo>
                <a:lnTo>
                  <a:pt x="154201" y="0"/>
                </a:lnTo>
                <a:lnTo>
                  <a:pt x="158751" y="4520"/>
                </a:lnTo>
                <a:lnTo>
                  <a:pt x="160091" y="6809"/>
                </a:lnTo>
                <a:lnTo>
                  <a:pt x="162930" y="14580"/>
                </a:lnTo>
                <a:lnTo>
                  <a:pt x="166970" y="20108"/>
                </a:lnTo>
                <a:lnTo>
                  <a:pt x="168428" y="23868"/>
                </a:lnTo>
                <a:lnTo>
                  <a:pt x="169400" y="28280"/>
                </a:lnTo>
                <a:lnTo>
                  <a:pt x="170049" y="33126"/>
                </a:lnTo>
                <a:lnTo>
                  <a:pt x="173309" y="41051"/>
                </a:lnTo>
                <a:lnTo>
                  <a:pt x="175512" y="44498"/>
                </a:lnTo>
                <a:lnTo>
                  <a:pt x="176981" y="48700"/>
                </a:lnTo>
                <a:lnTo>
                  <a:pt x="177960" y="53407"/>
                </a:lnTo>
                <a:lnTo>
                  <a:pt x="178612" y="58450"/>
                </a:lnTo>
                <a:lnTo>
                  <a:pt x="179999" y="63717"/>
                </a:lnTo>
                <a:lnTo>
                  <a:pt x="181878" y="69134"/>
                </a:lnTo>
                <a:lnTo>
                  <a:pt x="184082" y="74649"/>
                </a:lnTo>
                <a:lnTo>
                  <a:pt x="186504" y="80232"/>
                </a:lnTo>
                <a:lnTo>
                  <a:pt x="191735" y="91514"/>
                </a:lnTo>
                <a:lnTo>
                  <a:pt x="194463" y="98142"/>
                </a:lnTo>
                <a:lnTo>
                  <a:pt x="197234" y="105419"/>
                </a:lnTo>
                <a:lnTo>
                  <a:pt x="200035" y="113127"/>
                </a:lnTo>
                <a:lnTo>
                  <a:pt x="201901" y="120171"/>
                </a:lnTo>
                <a:lnTo>
                  <a:pt x="203146" y="126772"/>
                </a:lnTo>
                <a:lnTo>
                  <a:pt x="203976" y="133077"/>
                </a:lnTo>
                <a:lnTo>
                  <a:pt x="204529" y="139186"/>
                </a:lnTo>
                <a:lnTo>
                  <a:pt x="204898" y="145164"/>
                </a:lnTo>
                <a:lnTo>
                  <a:pt x="205143" y="151054"/>
                </a:lnTo>
                <a:lnTo>
                  <a:pt x="206260" y="156885"/>
                </a:lnTo>
                <a:lnTo>
                  <a:pt x="207957" y="162678"/>
                </a:lnTo>
                <a:lnTo>
                  <a:pt x="210040" y="168445"/>
                </a:lnTo>
                <a:lnTo>
                  <a:pt x="211429" y="174194"/>
                </a:lnTo>
                <a:lnTo>
                  <a:pt x="212355" y="179933"/>
                </a:lnTo>
                <a:lnTo>
                  <a:pt x="212973" y="185663"/>
                </a:lnTo>
                <a:lnTo>
                  <a:pt x="213385" y="191388"/>
                </a:lnTo>
                <a:lnTo>
                  <a:pt x="213659" y="197110"/>
                </a:lnTo>
                <a:lnTo>
                  <a:pt x="213842" y="202829"/>
                </a:lnTo>
                <a:lnTo>
                  <a:pt x="213011" y="208547"/>
                </a:lnTo>
                <a:lnTo>
                  <a:pt x="211505" y="214265"/>
                </a:lnTo>
                <a:lnTo>
                  <a:pt x="209548" y="219981"/>
                </a:lnTo>
                <a:lnTo>
                  <a:pt x="207292" y="225697"/>
                </a:lnTo>
                <a:lnTo>
                  <a:pt x="204834" y="231413"/>
                </a:lnTo>
                <a:lnTo>
                  <a:pt x="202243" y="237128"/>
                </a:lnTo>
                <a:lnTo>
                  <a:pt x="199564" y="241891"/>
                </a:lnTo>
                <a:lnTo>
                  <a:pt x="194047" y="249722"/>
                </a:lnTo>
                <a:lnTo>
                  <a:pt x="190960" y="256378"/>
                </a:lnTo>
                <a:lnTo>
                  <a:pt x="190136" y="259487"/>
                </a:lnTo>
                <a:lnTo>
                  <a:pt x="188635" y="261559"/>
                </a:lnTo>
                <a:lnTo>
                  <a:pt x="186682" y="262941"/>
                </a:lnTo>
                <a:lnTo>
                  <a:pt x="184427" y="263862"/>
                </a:lnTo>
                <a:lnTo>
                  <a:pt x="179382" y="267425"/>
                </a:lnTo>
                <a:lnTo>
                  <a:pt x="176703" y="269708"/>
                </a:lnTo>
                <a:lnTo>
                  <a:pt x="173964" y="271231"/>
                </a:lnTo>
                <a:lnTo>
                  <a:pt x="168382" y="272923"/>
                </a:lnTo>
                <a:lnTo>
                  <a:pt x="164607" y="273374"/>
                </a:lnTo>
                <a:lnTo>
                  <a:pt x="160186" y="273675"/>
                </a:lnTo>
                <a:lnTo>
                  <a:pt x="151145" y="274009"/>
                </a:lnTo>
                <a:lnTo>
                  <a:pt x="143952" y="274157"/>
                </a:lnTo>
                <a:lnTo>
                  <a:pt x="139748" y="273245"/>
                </a:lnTo>
                <a:lnTo>
                  <a:pt x="135041" y="271683"/>
                </a:lnTo>
                <a:lnTo>
                  <a:pt x="129997" y="269690"/>
                </a:lnTo>
                <a:lnTo>
                  <a:pt x="124730" y="268361"/>
                </a:lnTo>
                <a:lnTo>
                  <a:pt x="119313" y="267475"/>
                </a:lnTo>
                <a:lnTo>
                  <a:pt x="113797" y="266885"/>
                </a:lnTo>
                <a:lnTo>
                  <a:pt x="109167" y="265538"/>
                </a:lnTo>
                <a:lnTo>
                  <a:pt x="105128" y="263689"/>
                </a:lnTo>
                <a:lnTo>
                  <a:pt x="101483" y="261503"/>
                </a:lnTo>
                <a:lnTo>
                  <a:pt x="99053" y="259093"/>
                </a:lnTo>
                <a:lnTo>
                  <a:pt x="97433" y="256534"/>
                </a:lnTo>
                <a:lnTo>
                  <a:pt x="96353" y="253876"/>
                </a:lnTo>
                <a:lnTo>
                  <a:pt x="90282" y="245583"/>
                </a:lnTo>
                <a:lnTo>
                  <a:pt x="88728" y="242765"/>
                </a:lnTo>
                <a:lnTo>
                  <a:pt x="87001" y="237094"/>
                </a:lnTo>
                <a:lnTo>
                  <a:pt x="86029" y="228546"/>
                </a:lnTo>
                <a:lnTo>
                  <a:pt x="88342" y="220296"/>
                </a:lnTo>
                <a:lnTo>
                  <a:pt x="90293" y="215430"/>
                </a:lnTo>
                <a:lnTo>
                  <a:pt x="92545" y="210280"/>
                </a:lnTo>
                <a:lnTo>
                  <a:pt x="97588" y="199479"/>
                </a:lnTo>
                <a:lnTo>
                  <a:pt x="101218" y="194883"/>
                </a:lnTo>
                <a:lnTo>
                  <a:pt x="105544" y="190868"/>
                </a:lnTo>
                <a:lnTo>
                  <a:pt x="110333" y="187238"/>
                </a:lnTo>
                <a:lnTo>
                  <a:pt x="114477" y="182913"/>
                </a:lnTo>
                <a:lnTo>
                  <a:pt x="118194" y="178125"/>
                </a:lnTo>
                <a:lnTo>
                  <a:pt x="121623" y="173028"/>
                </a:lnTo>
                <a:lnTo>
                  <a:pt x="125814" y="167725"/>
                </a:lnTo>
                <a:lnTo>
                  <a:pt x="130514" y="162284"/>
                </a:lnTo>
                <a:lnTo>
                  <a:pt x="135552" y="156752"/>
                </a:lnTo>
                <a:lnTo>
                  <a:pt x="140815" y="152112"/>
                </a:lnTo>
                <a:lnTo>
                  <a:pt x="146229" y="148066"/>
                </a:lnTo>
                <a:lnTo>
                  <a:pt x="151744" y="144416"/>
                </a:lnTo>
                <a:lnTo>
                  <a:pt x="156372" y="141030"/>
                </a:lnTo>
                <a:lnTo>
                  <a:pt x="160411" y="137821"/>
                </a:lnTo>
                <a:lnTo>
                  <a:pt x="171345" y="12854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SMARTPenAnnotation161"/>
          <p:cNvSpPr/>
          <p:nvPr/>
        </p:nvSpPr>
        <p:spPr>
          <a:xfrm>
            <a:off x="3551872" y="2014537"/>
            <a:ext cx="205441" cy="291466"/>
          </a:xfrm>
          <a:custGeom>
            <a:avLst/>
            <a:gdLst/>
            <a:ahLst/>
            <a:cxnLst/>
            <a:rect l="0" t="0" r="0" b="0"/>
            <a:pathLst>
              <a:path w="205441" h="291466">
                <a:moveTo>
                  <a:pt x="0" y="0"/>
                </a:moveTo>
                <a:lnTo>
                  <a:pt x="7381" y="0"/>
                </a:lnTo>
                <a:lnTo>
                  <a:pt x="13123" y="2540"/>
                </a:lnTo>
                <a:lnTo>
                  <a:pt x="17321" y="4551"/>
                </a:lnTo>
                <a:lnTo>
                  <a:pt x="21072" y="5892"/>
                </a:lnTo>
                <a:lnTo>
                  <a:pt x="24525" y="6785"/>
                </a:lnTo>
                <a:lnTo>
                  <a:pt x="27781" y="7381"/>
                </a:lnTo>
                <a:lnTo>
                  <a:pt x="32808" y="8731"/>
                </a:lnTo>
                <a:lnTo>
                  <a:pt x="46014" y="12770"/>
                </a:lnTo>
                <a:lnTo>
                  <a:pt x="53536" y="16134"/>
                </a:lnTo>
                <a:lnTo>
                  <a:pt x="61408" y="20281"/>
                </a:lnTo>
                <a:lnTo>
                  <a:pt x="69514" y="24950"/>
                </a:lnTo>
                <a:lnTo>
                  <a:pt x="77775" y="29016"/>
                </a:lnTo>
                <a:lnTo>
                  <a:pt x="86140" y="32679"/>
                </a:lnTo>
                <a:lnTo>
                  <a:pt x="94574" y="36074"/>
                </a:lnTo>
                <a:lnTo>
                  <a:pt x="102102" y="40242"/>
                </a:lnTo>
                <a:lnTo>
                  <a:pt x="109026" y="44925"/>
                </a:lnTo>
                <a:lnTo>
                  <a:pt x="115546" y="49953"/>
                </a:lnTo>
                <a:lnTo>
                  <a:pt x="122751" y="56162"/>
                </a:lnTo>
                <a:lnTo>
                  <a:pt x="130411" y="63159"/>
                </a:lnTo>
                <a:lnTo>
                  <a:pt x="138376" y="70681"/>
                </a:lnTo>
                <a:lnTo>
                  <a:pt x="145591" y="78553"/>
                </a:lnTo>
                <a:lnTo>
                  <a:pt x="152306" y="86659"/>
                </a:lnTo>
                <a:lnTo>
                  <a:pt x="158687" y="94920"/>
                </a:lnTo>
                <a:lnTo>
                  <a:pt x="164846" y="103285"/>
                </a:lnTo>
                <a:lnTo>
                  <a:pt x="176770" y="120199"/>
                </a:lnTo>
                <a:lnTo>
                  <a:pt x="194193" y="145787"/>
                </a:lnTo>
                <a:lnTo>
                  <a:pt x="198042" y="155294"/>
                </a:lnTo>
                <a:lnTo>
                  <a:pt x="200608" y="165442"/>
                </a:lnTo>
                <a:lnTo>
                  <a:pt x="202319" y="176017"/>
                </a:lnTo>
                <a:lnTo>
                  <a:pt x="203459" y="184972"/>
                </a:lnTo>
                <a:lnTo>
                  <a:pt x="204220" y="192847"/>
                </a:lnTo>
                <a:lnTo>
                  <a:pt x="204726" y="200002"/>
                </a:lnTo>
                <a:lnTo>
                  <a:pt x="205064" y="207630"/>
                </a:lnTo>
                <a:lnTo>
                  <a:pt x="205440" y="223725"/>
                </a:lnTo>
                <a:lnTo>
                  <a:pt x="204587" y="231065"/>
                </a:lnTo>
                <a:lnTo>
                  <a:pt x="203066" y="237863"/>
                </a:lnTo>
                <a:lnTo>
                  <a:pt x="201100" y="244301"/>
                </a:lnTo>
                <a:lnTo>
                  <a:pt x="197884" y="250497"/>
                </a:lnTo>
                <a:lnTo>
                  <a:pt x="193836" y="256533"/>
                </a:lnTo>
                <a:lnTo>
                  <a:pt x="189231" y="262462"/>
                </a:lnTo>
                <a:lnTo>
                  <a:pt x="185209" y="267367"/>
                </a:lnTo>
                <a:lnTo>
                  <a:pt x="181575" y="271590"/>
                </a:lnTo>
                <a:lnTo>
                  <a:pt x="178200" y="275357"/>
                </a:lnTo>
                <a:lnTo>
                  <a:pt x="171910" y="282084"/>
                </a:lnTo>
                <a:lnTo>
                  <a:pt x="168899" y="285211"/>
                </a:lnTo>
                <a:lnTo>
                  <a:pt x="165939" y="287295"/>
                </a:lnTo>
                <a:lnTo>
                  <a:pt x="160111" y="289612"/>
                </a:lnTo>
                <a:lnTo>
                  <a:pt x="156025" y="290916"/>
                </a:lnTo>
                <a:lnTo>
                  <a:pt x="149990" y="291221"/>
                </a:lnTo>
                <a:lnTo>
                  <a:pt x="135746" y="291444"/>
                </a:lnTo>
                <a:lnTo>
                  <a:pt x="128587" y="29146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SMARTPenAnnotation162"/>
          <p:cNvSpPr/>
          <p:nvPr/>
        </p:nvSpPr>
        <p:spPr>
          <a:xfrm>
            <a:off x="3671887" y="230600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SMARTPenAnnotation163"/>
          <p:cNvSpPr/>
          <p:nvPr/>
        </p:nvSpPr>
        <p:spPr>
          <a:xfrm>
            <a:off x="4023390" y="2125980"/>
            <a:ext cx="188565" cy="16792"/>
          </a:xfrm>
          <a:custGeom>
            <a:avLst/>
            <a:gdLst/>
            <a:ahLst/>
            <a:cxnLst/>
            <a:rect l="0" t="0" r="0" b="0"/>
            <a:pathLst>
              <a:path w="188565" h="16792">
                <a:moveTo>
                  <a:pt x="8542" y="8572"/>
                </a:moveTo>
                <a:lnTo>
                  <a:pt x="0" y="8572"/>
                </a:lnTo>
                <a:lnTo>
                  <a:pt x="7353" y="15953"/>
                </a:lnTo>
                <a:lnTo>
                  <a:pt x="8702" y="16350"/>
                </a:lnTo>
                <a:lnTo>
                  <a:pt x="12740" y="16791"/>
                </a:lnTo>
                <a:lnTo>
                  <a:pt x="15151" y="15957"/>
                </a:lnTo>
                <a:lnTo>
                  <a:pt x="17711" y="14448"/>
                </a:lnTo>
                <a:lnTo>
                  <a:pt x="20369" y="12489"/>
                </a:lnTo>
                <a:lnTo>
                  <a:pt x="24047" y="11183"/>
                </a:lnTo>
                <a:lnTo>
                  <a:pt x="28404" y="10313"/>
                </a:lnTo>
                <a:lnTo>
                  <a:pt x="33213" y="9733"/>
                </a:lnTo>
                <a:lnTo>
                  <a:pt x="38324" y="9346"/>
                </a:lnTo>
                <a:lnTo>
                  <a:pt x="43637" y="9088"/>
                </a:lnTo>
                <a:lnTo>
                  <a:pt x="49084" y="8916"/>
                </a:lnTo>
                <a:lnTo>
                  <a:pt x="54619" y="7849"/>
                </a:lnTo>
                <a:lnTo>
                  <a:pt x="60216" y="6185"/>
                </a:lnTo>
                <a:lnTo>
                  <a:pt x="65851" y="4123"/>
                </a:lnTo>
                <a:lnTo>
                  <a:pt x="71513" y="2749"/>
                </a:lnTo>
                <a:lnTo>
                  <a:pt x="77193" y="1832"/>
                </a:lnTo>
                <a:lnTo>
                  <a:pt x="82884" y="1221"/>
                </a:lnTo>
                <a:lnTo>
                  <a:pt x="88583" y="814"/>
                </a:lnTo>
                <a:lnTo>
                  <a:pt x="94288" y="543"/>
                </a:lnTo>
                <a:lnTo>
                  <a:pt x="105706" y="241"/>
                </a:lnTo>
                <a:lnTo>
                  <a:pt x="188564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SMARTPenAnnotation164"/>
          <p:cNvSpPr/>
          <p:nvPr/>
        </p:nvSpPr>
        <p:spPr>
          <a:xfrm>
            <a:off x="4057650" y="2172478"/>
            <a:ext cx="188596" cy="13510"/>
          </a:xfrm>
          <a:custGeom>
            <a:avLst/>
            <a:gdLst/>
            <a:ahLst/>
            <a:cxnLst/>
            <a:rect l="0" t="0" r="0" b="0"/>
            <a:pathLst>
              <a:path w="188596" h="13510">
                <a:moveTo>
                  <a:pt x="0" y="13509"/>
                </a:moveTo>
                <a:lnTo>
                  <a:pt x="49091" y="13509"/>
                </a:lnTo>
                <a:lnTo>
                  <a:pt x="54635" y="12557"/>
                </a:lnTo>
                <a:lnTo>
                  <a:pt x="60236" y="10969"/>
                </a:lnTo>
                <a:lnTo>
                  <a:pt x="65875" y="8958"/>
                </a:lnTo>
                <a:lnTo>
                  <a:pt x="71539" y="7618"/>
                </a:lnTo>
                <a:lnTo>
                  <a:pt x="77220" y="6724"/>
                </a:lnTo>
                <a:lnTo>
                  <a:pt x="82912" y="6128"/>
                </a:lnTo>
                <a:lnTo>
                  <a:pt x="88612" y="5731"/>
                </a:lnTo>
                <a:lnTo>
                  <a:pt x="94317" y="5466"/>
                </a:lnTo>
                <a:lnTo>
                  <a:pt x="105736" y="5172"/>
                </a:lnTo>
                <a:lnTo>
                  <a:pt x="151447" y="4946"/>
                </a:lnTo>
                <a:lnTo>
                  <a:pt x="156209" y="3990"/>
                </a:lnTo>
                <a:lnTo>
                  <a:pt x="160337" y="2401"/>
                </a:lnTo>
                <a:lnTo>
                  <a:pt x="164041" y="388"/>
                </a:lnTo>
                <a:lnTo>
                  <a:pt x="167463" y="0"/>
                </a:lnTo>
                <a:lnTo>
                  <a:pt x="170697" y="693"/>
                </a:lnTo>
                <a:lnTo>
                  <a:pt x="173806" y="2107"/>
                </a:lnTo>
                <a:lnTo>
                  <a:pt x="176830" y="3050"/>
                </a:lnTo>
                <a:lnTo>
                  <a:pt x="179799" y="3679"/>
                </a:lnTo>
                <a:lnTo>
                  <a:pt x="188595" y="4936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SMARTPenAnnotation165"/>
          <p:cNvSpPr/>
          <p:nvPr/>
        </p:nvSpPr>
        <p:spPr>
          <a:xfrm>
            <a:off x="1871662" y="1637347"/>
            <a:ext cx="531496" cy="248604"/>
          </a:xfrm>
          <a:custGeom>
            <a:avLst/>
            <a:gdLst/>
            <a:ahLst/>
            <a:cxnLst/>
            <a:rect l="0" t="0" r="0" b="0"/>
            <a:pathLst>
              <a:path w="531496" h="248604">
                <a:moveTo>
                  <a:pt x="0" y="248603"/>
                </a:moveTo>
                <a:lnTo>
                  <a:pt x="4551" y="244052"/>
                </a:lnTo>
                <a:lnTo>
                  <a:pt x="6844" y="242711"/>
                </a:lnTo>
                <a:lnTo>
                  <a:pt x="14622" y="239872"/>
                </a:lnTo>
                <a:lnTo>
                  <a:pt x="20151" y="235832"/>
                </a:lnTo>
                <a:lnTo>
                  <a:pt x="23912" y="234374"/>
                </a:lnTo>
                <a:lnTo>
                  <a:pt x="38306" y="231369"/>
                </a:lnTo>
                <a:lnTo>
                  <a:pt x="54636" y="224870"/>
                </a:lnTo>
                <a:lnTo>
                  <a:pt x="65875" y="219640"/>
                </a:lnTo>
                <a:lnTo>
                  <a:pt x="79760" y="214140"/>
                </a:lnTo>
                <a:lnTo>
                  <a:pt x="95456" y="208521"/>
                </a:lnTo>
                <a:lnTo>
                  <a:pt x="111958" y="202849"/>
                </a:lnTo>
                <a:lnTo>
                  <a:pt x="126276" y="197153"/>
                </a:lnTo>
                <a:lnTo>
                  <a:pt x="139943" y="190493"/>
                </a:lnTo>
                <a:lnTo>
                  <a:pt x="147588" y="186051"/>
                </a:lnTo>
                <a:lnTo>
                  <a:pt x="155542" y="181184"/>
                </a:lnTo>
                <a:lnTo>
                  <a:pt x="163702" y="176987"/>
                </a:lnTo>
                <a:lnTo>
                  <a:pt x="172000" y="173236"/>
                </a:lnTo>
                <a:lnTo>
                  <a:pt x="180389" y="169783"/>
                </a:lnTo>
                <a:lnTo>
                  <a:pt x="188839" y="166529"/>
                </a:lnTo>
                <a:lnTo>
                  <a:pt x="205848" y="160373"/>
                </a:lnTo>
                <a:lnTo>
                  <a:pt x="214385" y="156445"/>
                </a:lnTo>
                <a:lnTo>
                  <a:pt x="222933" y="151922"/>
                </a:lnTo>
                <a:lnTo>
                  <a:pt x="231490" y="147001"/>
                </a:lnTo>
                <a:lnTo>
                  <a:pt x="240051" y="142768"/>
                </a:lnTo>
                <a:lnTo>
                  <a:pt x="248617" y="138994"/>
                </a:lnTo>
                <a:lnTo>
                  <a:pt x="257185" y="135525"/>
                </a:lnTo>
                <a:lnTo>
                  <a:pt x="265754" y="131308"/>
                </a:lnTo>
                <a:lnTo>
                  <a:pt x="274324" y="126591"/>
                </a:lnTo>
                <a:lnTo>
                  <a:pt x="282895" y="121541"/>
                </a:lnTo>
                <a:lnTo>
                  <a:pt x="292419" y="116270"/>
                </a:lnTo>
                <a:lnTo>
                  <a:pt x="313162" y="105333"/>
                </a:lnTo>
                <a:lnTo>
                  <a:pt x="323074" y="100702"/>
                </a:lnTo>
                <a:lnTo>
                  <a:pt x="332540" y="96662"/>
                </a:lnTo>
                <a:lnTo>
                  <a:pt x="341709" y="93016"/>
                </a:lnTo>
                <a:lnTo>
                  <a:pt x="350678" y="88681"/>
                </a:lnTo>
                <a:lnTo>
                  <a:pt x="359515" y="83886"/>
                </a:lnTo>
                <a:lnTo>
                  <a:pt x="368265" y="78784"/>
                </a:lnTo>
                <a:lnTo>
                  <a:pt x="385606" y="68035"/>
                </a:lnTo>
                <a:lnTo>
                  <a:pt x="394230" y="62502"/>
                </a:lnTo>
                <a:lnTo>
                  <a:pt x="402838" y="57860"/>
                </a:lnTo>
                <a:lnTo>
                  <a:pt x="411433" y="53814"/>
                </a:lnTo>
                <a:lnTo>
                  <a:pt x="420022" y="50163"/>
                </a:lnTo>
                <a:lnTo>
                  <a:pt x="427652" y="45825"/>
                </a:lnTo>
                <a:lnTo>
                  <a:pt x="434644" y="41027"/>
                </a:lnTo>
                <a:lnTo>
                  <a:pt x="441210" y="35924"/>
                </a:lnTo>
                <a:lnTo>
                  <a:pt x="447492" y="31569"/>
                </a:lnTo>
                <a:lnTo>
                  <a:pt x="459553" y="24191"/>
                </a:lnTo>
                <a:lnTo>
                  <a:pt x="471263" y="17737"/>
                </a:lnTo>
                <a:lnTo>
                  <a:pt x="488566" y="8748"/>
                </a:lnTo>
                <a:lnTo>
                  <a:pt x="499080" y="3888"/>
                </a:lnTo>
                <a:lnTo>
                  <a:pt x="510355" y="1152"/>
                </a:lnTo>
                <a:lnTo>
                  <a:pt x="525220" y="20"/>
                </a:lnTo>
                <a:lnTo>
                  <a:pt x="531495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SMARTPenAnnotation166"/>
          <p:cNvSpPr/>
          <p:nvPr/>
        </p:nvSpPr>
        <p:spPr>
          <a:xfrm>
            <a:off x="4031932" y="1620310"/>
            <a:ext cx="531496" cy="196707"/>
          </a:xfrm>
          <a:custGeom>
            <a:avLst/>
            <a:gdLst/>
            <a:ahLst/>
            <a:cxnLst/>
            <a:rect l="0" t="0" r="0" b="0"/>
            <a:pathLst>
              <a:path w="531496" h="196707">
                <a:moveTo>
                  <a:pt x="0" y="188487"/>
                </a:moveTo>
                <a:lnTo>
                  <a:pt x="4551" y="188487"/>
                </a:lnTo>
                <a:lnTo>
                  <a:pt x="5892" y="189440"/>
                </a:lnTo>
                <a:lnTo>
                  <a:pt x="6785" y="191027"/>
                </a:lnTo>
                <a:lnTo>
                  <a:pt x="7381" y="193038"/>
                </a:lnTo>
                <a:lnTo>
                  <a:pt x="8731" y="194378"/>
                </a:lnTo>
                <a:lnTo>
                  <a:pt x="10583" y="195272"/>
                </a:lnTo>
                <a:lnTo>
                  <a:pt x="15181" y="196265"/>
                </a:lnTo>
                <a:lnTo>
                  <a:pt x="20400" y="196706"/>
                </a:lnTo>
                <a:lnTo>
                  <a:pt x="28434" y="194363"/>
                </a:lnTo>
                <a:lnTo>
                  <a:pt x="38355" y="191099"/>
                </a:lnTo>
                <a:lnTo>
                  <a:pt x="54650" y="188308"/>
                </a:lnTo>
                <a:lnTo>
                  <a:pt x="65882" y="184280"/>
                </a:lnTo>
                <a:lnTo>
                  <a:pt x="72496" y="180920"/>
                </a:lnTo>
                <a:lnTo>
                  <a:pt x="79763" y="176775"/>
                </a:lnTo>
                <a:lnTo>
                  <a:pt x="87465" y="172106"/>
                </a:lnTo>
                <a:lnTo>
                  <a:pt x="96410" y="168042"/>
                </a:lnTo>
                <a:lnTo>
                  <a:pt x="106184" y="164379"/>
                </a:lnTo>
                <a:lnTo>
                  <a:pt x="144694" y="151658"/>
                </a:lnTo>
                <a:lnTo>
                  <a:pt x="167496" y="143226"/>
                </a:lnTo>
                <a:lnTo>
                  <a:pt x="180244" y="138310"/>
                </a:lnTo>
                <a:lnTo>
                  <a:pt x="192553" y="134081"/>
                </a:lnTo>
                <a:lnTo>
                  <a:pt x="204569" y="130309"/>
                </a:lnTo>
                <a:lnTo>
                  <a:pt x="216389" y="126842"/>
                </a:lnTo>
                <a:lnTo>
                  <a:pt x="228080" y="122625"/>
                </a:lnTo>
                <a:lnTo>
                  <a:pt x="239683" y="117909"/>
                </a:lnTo>
                <a:lnTo>
                  <a:pt x="251229" y="112860"/>
                </a:lnTo>
                <a:lnTo>
                  <a:pt x="262736" y="108542"/>
                </a:lnTo>
                <a:lnTo>
                  <a:pt x="274217" y="104710"/>
                </a:lnTo>
                <a:lnTo>
                  <a:pt x="285681" y="101203"/>
                </a:lnTo>
                <a:lnTo>
                  <a:pt x="297134" y="96960"/>
                </a:lnTo>
                <a:lnTo>
                  <a:pt x="308580" y="92227"/>
                </a:lnTo>
                <a:lnTo>
                  <a:pt x="320020" y="87166"/>
                </a:lnTo>
                <a:lnTo>
                  <a:pt x="342891" y="76463"/>
                </a:lnTo>
                <a:lnTo>
                  <a:pt x="354324" y="70942"/>
                </a:lnTo>
                <a:lnTo>
                  <a:pt x="364804" y="66308"/>
                </a:lnTo>
                <a:lnTo>
                  <a:pt x="374648" y="62267"/>
                </a:lnTo>
                <a:lnTo>
                  <a:pt x="384067" y="58621"/>
                </a:lnTo>
                <a:lnTo>
                  <a:pt x="402154" y="52029"/>
                </a:lnTo>
                <a:lnTo>
                  <a:pt x="410978" y="48937"/>
                </a:lnTo>
                <a:lnTo>
                  <a:pt x="419717" y="44971"/>
                </a:lnTo>
                <a:lnTo>
                  <a:pt x="428401" y="40422"/>
                </a:lnTo>
                <a:lnTo>
                  <a:pt x="444718" y="31241"/>
                </a:lnTo>
                <a:lnTo>
                  <a:pt x="458320" y="23985"/>
                </a:lnTo>
                <a:lnTo>
                  <a:pt x="470715" y="20125"/>
                </a:lnTo>
                <a:lnTo>
                  <a:pt x="476688" y="19096"/>
                </a:lnTo>
                <a:lnTo>
                  <a:pt x="485863" y="15412"/>
                </a:lnTo>
                <a:lnTo>
                  <a:pt x="493117" y="11552"/>
                </a:lnTo>
                <a:lnTo>
                  <a:pt x="499516" y="9837"/>
                </a:lnTo>
                <a:lnTo>
                  <a:pt x="513024" y="8871"/>
                </a:lnTo>
                <a:lnTo>
                  <a:pt x="516324" y="7783"/>
                </a:lnTo>
                <a:lnTo>
                  <a:pt x="518523" y="6105"/>
                </a:lnTo>
                <a:lnTo>
                  <a:pt x="519990" y="4034"/>
                </a:lnTo>
                <a:lnTo>
                  <a:pt x="521920" y="2654"/>
                </a:lnTo>
                <a:lnTo>
                  <a:pt x="531065" y="0"/>
                </a:lnTo>
                <a:lnTo>
                  <a:pt x="531410" y="5805"/>
                </a:lnTo>
                <a:lnTo>
                  <a:pt x="531495" y="846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2" name="Group 251"/>
          <p:cNvGrpSpPr/>
          <p:nvPr/>
        </p:nvGrpSpPr>
        <p:grpSpPr>
          <a:xfrm>
            <a:off x="4460557" y="1285875"/>
            <a:ext cx="4337686" cy="1225833"/>
            <a:chOff x="4460557" y="1285875"/>
            <a:chExt cx="4337686" cy="1225833"/>
          </a:xfrm>
        </p:grpSpPr>
        <p:sp>
          <p:nvSpPr>
            <p:cNvPr id="226" name="SMARTPenAnnotation167"/>
            <p:cNvSpPr/>
            <p:nvPr/>
          </p:nvSpPr>
          <p:spPr>
            <a:xfrm>
              <a:off x="4460557" y="2057400"/>
              <a:ext cx="231459" cy="222886"/>
            </a:xfrm>
            <a:custGeom>
              <a:avLst/>
              <a:gdLst/>
              <a:ahLst/>
              <a:cxnLst/>
              <a:rect l="0" t="0" r="0" b="0"/>
              <a:pathLst>
                <a:path w="231459" h="222886">
                  <a:moveTo>
                    <a:pt x="0" y="0"/>
                  </a:moveTo>
                  <a:lnTo>
                    <a:pt x="7381" y="0"/>
                  </a:lnTo>
                  <a:lnTo>
                    <a:pt x="7778" y="952"/>
                  </a:lnTo>
                  <a:lnTo>
                    <a:pt x="8219" y="4550"/>
                  </a:lnTo>
                  <a:lnTo>
                    <a:pt x="9290" y="5891"/>
                  </a:lnTo>
                  <a:lnTo>
                    <a:pt x="10956" y="6785"/>
                  </a:lnTo>
                  <a:lnTo>
                    <a:pt x="13019" y="7380"/>
                  </a:lnTo>
                  <a:lnTo>
                    <a:pt x="14395" y="8730"/>
                  </a:lnTo>
                  <a:lnTo>
                    <a:pt x="15311" y="10583"/>
                  </a:lnTo>
                  <a:lnTo>
                    <a:pt x="15922" y="12770"/>
                  </a:lnTo>
                  <a:lnTo>
                    <a:pt x="19142" y="17740"/>
                  </a:lnTo>
                  <a:lnTo>
                    <a:pt x="24419" y="24141"/>
                  </a:lnTo>
                  <a:lnTo>
                    <a:pt x="29884" y="29801"/>
                  </a:lnTo>
                  <a:lnTo>
                    <a:pt x="31352" y="32250"/>
                  </a:lnTo>
                  <a:lnTo>
                    <a:pt x="34372" y="41199"/>
                  </a:lnTo>
                  <a:lnTo>
                    <a:pt x="36250" y="45564"/>
                  </a:lnTo>
                  <a:lnTo>
                    <a:pt x="38454" y="50378"/>
                  </a:lnTo>
                  <a:lnTo>
                    <a:pt x="40876" y="54540"/>
                  </a:lnTo>
                  <a:lnTo>
                    <a:pt x="43443" y="58267"/>
                  </a:lnTo>
                  <a:lnTo>
                    <a:pt x="46107" y="61705"/>
                  </a:lnTo>
                  <a:lnTo>
                    <a:pt x="48835" y="65901"/>
                  </a:lnTo>
                  <a:lnTo>
                    <a:pt x="51607" y="70604"/>
                  </a:lnTo>
                  <a:lnTo>
                    <a:pt x="54407" y="75644"/>
                  </a:lnTo>
                  <a:lnTo>
                    <a:pt x="57226" y="79957"/>
                  </a:lnTo>
                  <a:lnTo>
                    <a:pt x="60059" y="83785"/>
                  </a:lnTo>
                  <a:lnTo>
                    <a:pt x="65745" y="90577"/>
                  </a:lnTo>
                  <a:lnTo>
                    <a:pt x="71448" y="96771"/>
                  </a:lnTo>
                  <a:lnTo>
                    <a:pt x="74302" y="100709"/>
                  </a:lnTo>
                  <a:lnTo>
                    <a:pt x="77157" y="105239"/>
                  </a:lnTo>
                  <a:lnTo>
                    <a:pt x="80013" y="110164"/>
                  </a:lnTo>
                  <a:lnTo>
                    <a:pt x="82870" y="114400"/>
                  </a:lnTo>
                  <a:lnTo>
                    <a:pt x="85727" y="118177"/>
                  </a:lnTo>
                  <a:lnTo>
                    <a:pt x="88583" y="121647"/>
                  </a:lnTo>
                  <a:lnTo>
                    <a:pt x="92393" y="124913"/>
                  </a:lnTo>
                  <a:lnTo>
                    <a:pt x="96838" y="128042"/>
                  </a:lnTo>
                  <a:lnTo>
                    <a:pt x="101706" y="131081"/>
                  </a:lnTo>
                  <a:lnTo>
                    <a:pt x="105904" y="134060"/>
                  </a:lnTo>
                  <a:lnTo>
                    <a:pt x="113108" y="139909"/>
                  </a:lnTo>
                  <a:lnTo>
                    <a:pt x="119485" y="145684"/>
                  </a:lnTo>
                  <a:lnTo>
                    <a:pt x="126447" y="152378"/>
                  </a:lnTo>
                  <a:lnTo>
                    <a:pt x="174276" y="199993"/>
                  </a:lnTo>
                  <a:lnTo>
                    <a:pt x="177144" y="201909"/>
                  </a:lnTo>
                  <a:lnTo>
                    <a:pt x="182871" y="204037"/>
                  </a:lnTo>
                  <a:lnTo>
                    <a:pt x="188591" y="207523"/>
                  </a:lnTo>
                  <a:lnTo>
                    <a:pt x="194308" y="212247"/>
                  </a:lnTo>
                  <a:lnTo>
                    <a:pt x="200024" y="217522"/>
                  </a:lnTo>
                  <a:lnTo>
                    <a:pt x="202882" y="219309"/>
                  </a:lnTo>
                  <a:lnTo>
                    <a:pt x="208597" y="221296"/>
                  </a:lnTo>
                  <a:lnTo>
                    <a:pt x="214313" y="222178"/>
                  </a:lnTo>
                  <a:lnTo>
                    <a:pt x="221192" y="222745"/>
                  </a:lnTo>
                  <a:lnTo>
                    <a:pt x="226934" y="222843"/>
                  </a:lnTo>
                  <a:lnTo>
                    <a:pt x="231458" y="22288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7" name="SMARTPenAnnotation168"/>
            <p:cNvSpPr/>
            <p:nvPr/>
          </p:nvSpPr>
          <p:spPr>
            <a:xfrm>
              <a:off x="4477702" y="2040255"/>
              <a:ext cx="205741" cy="231458"/>
            </a:xfrm>
            <a:custGeom>
              <a:avLst/>
              <a:gdLst/>
              <a:ahLst/>
              <a:cxnLst/>
              <a:rect l="0" t="0" r="0" b="0"/>
              <a:pathLst>
                <a:path w="205741" h="231458">
                  <a:moveTo>
                    <a:pt x="205740" y="0"/>
                  </a:moveTo>
                  <a:lnTo>
                    <a:pt x="201189" y="4551"/>
                  </a:lnTo>
                  <a:lnTo>
                    <a:pt x="199848" y="6843"/>
                  </a:lnTo>
                  <a:lnTo>
                    <a:pt x="198359" y="11931"/>
                  </a:lnTo>
                  <a:lnTo>
                    <a:pt x="196057" y="14622"/>
                  </a:lnTo>
                  <a:lnTo>
                    <a:pt x="192617" y="17368"/>
                  </a:lnTo>
                  <a:lnTo>
                    <a:pt x="188418" y="20151"/>
                  </a:lnTo>
                  <a:lnTo>
                    <a:pt x="184668" y="23911"/>
                  </a:lnTo>
                  <a:lnTo>
                    <a:pt x="181214" y="28323"/>
                  </a:lnTo>
                  <a:lnTo>
                    <a:pt x="177959" y="33169"/>
                  </a:lnTo>
                  <a:lnTo>
                    <a:pt x="173885" y="38305"/>
                  </a:lnTo>
                  <a:lnTo>
                    <a:pt x="169263" y="43634"/>
                  </a:lnTo>
                  <a:lnTo>
                    <a:pt x="164277" y="49092"/>
                  </a:lnTo>
                  <a:lnTo>
                    <a:pt x="159048" y="55588"/>
                  </a:lnTo>
                  <a:lnTo>
                    <a:pt x="153657" y="62776"/>
                  </a:lnTo>
                  <a:lnTo>
                    <a:pt x="148158" y="70426"/>
                  </a:lnTo>
                  <a:lnTo>
                    <a:pt x="142587" y="77430"/>
                  </a:lnTo>
                  <a:lnTo>
                    <a:pt x="136968" y="84005"/>
                  </a:lnTo>
                  <a:lnTo>
                    <a:pt x="131317" y="90293"/>
                  </a:lnTo>
                  <a:lnTo>
                    <a:pt x="124692" y="96390"/>
                  </a:lnTo>
                  <a:lnTo>
                    <a:pt x="117418" y="102360"/>
                  </a:lnTo>
                  <a:lnTo>
                    <a:pt x="109711" y="108245"/>
                  </a:lnTo>
                  <a:lnTo>
                    <a:pt x="102668" y="115026"/>
                  </a:lnTo>
                  <a:lnTo>
                    <a:pt x="96068" y="122404"/>
                  </a:lnTo>
                  <a:lnTo>
                    <a:pt x="89763" y="130180"/>
                  </a:lnTo>
                  <a:lnTo>
                    <a:pt x="84607" y="137269"/>
                  </a:lnTo>
                  <a:lnTo>
                    <a:pt x="80217" y="143900"/>
                  </a:lnTo>
                  <a:lnTo>
                    <a:pt x="76338" y="150226"/>
                  </a:lnTo>
                  <a:lnTo>
                    <a:pt x="71847" y="156348"/>
                  </a:lnTo>
                  <a:lnTo>
                    <a:pt x="66948" y="162334"/>
                  </a:lnTo>
                  <a:lnTo>
                    <a:pt x="61777" y="168230"/>
                  </a:lnTo>
                  <a:lnTo>
                    <a:pt x="56425" y="174066"/>
                  </a:lnTo>
                  <a:lnTo>
                    <a:pt x="40742" y="190428"/>
                  </a:lnTo>
                  <a:lnTo>
                    <a:pt x="0" y="23145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8" name="SMARTPenAnnotation169"/>
            <p:cNvSpPr/>
            <p:nvPr/>
          </p:nvSpPr>
          <p:spPr>
            <a:xfrm>
              <a:off x="4812029" y="2117407"/>
              <a:ext cx="222887" cy="8574"/>
            </a:xfrm>
            <a:custGeom>
              <a:avLst/>
              <a:gdLst/>
              <a:ahLst/>
              <a:cxnLst/>
              <a:rect l="0" t="0" r="0" b="0"/>
              <a:pathLst>
                <a:path w="222887" h="8574">
                  <a:moveTo>
                    <a:pt x="0" y="8573"/>
                  </a:moveTo>
                  <a:lnTo>
                    <a:pt x="52783" y="8573"/>
                  </a:lnTo>
                  <a:lnTo>
                    <a:pt x="57097" y="7620"/>
                  </a:lnTo>
                  <a:lnTo>
                    <a:pt x="61877" y="6032"/>
                  </a:lnTo>
                  <a:lnTo>
                    <a:pt x="66969" y="4022"/>
                  </a:lnTo>
                  <a:lnTo>
                    <a:pt x="73222" y="3634"/>
                  </a:lnTo>
                  <a:lnTo>
                    <a:pt x="80247" y="4328"/>
                  </a:lnTo>
                  <a:lnTo>
                    <a:pt x="87788" y="5743"/>
                  </a:lnTo>
                  <a:lnTo>
                    <a:pt x="94721" y="5733"/>
                  </a:lnTo>
                  <a:lnTo>
                    <a:pt x="101247" y="4775"/>
                  </a:lnTo>
                  <a:lnTo>
                    <a:pt x="107504" y="3183"/>
                  </a:lnTo>
                  <a:lnTo>
                    <a:pt x="113579" y="2122"/>
                  </a:lnTo>
                  <a:lnTo>
                    <a:pt x="119535" y="1415"/>
                  </a:lnTo>
                  <a:lnTo>
                    <a:pt x="125410" y="943"/>
                  </a:lnTo>
                  <a:lnTo>
                    <a:pt x="130279" y="629"/>
                  </a:lnTo>
                  <a:lnTo>
                    <a:pt x="138230" y="280"/>
                  </a:lnTo>
                  <a:lnTo>
                    <a:pt x="152611" y="83"/>
                  </a:lnTo>
                  <a:lnTo>
                    <a:pt x="222886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SMARTPenAnnotation170"/>
            <p:cNvSpPr/>
            <p:nvPr/>
          </p:nvSpPr>
          <p:spPr>
            <a:xfrm>
              <a:off x="5249227" y="1954530"/>
              <a:ext cx="17146" cy="162878"/>
            </a:xfrm>
            <a:custGeom>
              <a:avLst/>
              <a:gdLst/>
              <a:ahLst/>
              <a:cxnLst/>
              <a:rect l="0" t="0" r="0" b="0"/>
              <a:pathLst>
                <a:path w="17146" h="162878">
                  <a:moveTo>
                    <a:pt x="0" y="0"/>
                  </a:moveTo>
                  <a:lnTo>
                    <a:pt x="0" y="118712"/>
                  </a:lnTo>
                  <a:lnTo>
                    <a:pt x="953" y="122956"/>
                  </a:lnTo>
                  <a:lnTo>
                    <a:pt x="2540" y="126738"/>
                  </a:lnTo>
                  <a:lnTo>
                    <a:pt x="4551" y="130212"/>
                  </a:lnTo>
                  <a:lnTo>
                    <a:pt x="5892" y="133480"/>
                  </a:lnTo>
                  <a:lnTo>
                    <a:pt x="6785" y="136612"/>
                  </a:lnTo>
                  <a:lnTo>
                    <a:pt x="7381" y="139652"/>
                  </a:lnTo>
                  <a:lnTo>
                    <a:pt x="7778" y="142631"/>
                  </a:lnTo>
                  <a:lnTo>
                    <a:pt x="8043" y="145570"/>
                  </a:lnTo>
                  <a:lnTo>
                    <a:pt x="8219" y="148481"/>
                  </a:lnTo>
                  <a:lnTo>
                    <a:pt x="9290" y="150422"/>
                  </a:lnTo>
                  <a:lnTo>
                    <a:pt x="10956" y="151716"/>
                  </a:lnTo>
                  <a:lnTo>
                    <a:pt x="13019" y="152579"/>
                  </a:lnTo>
                  <a:lnTo>
                    <a:pt x="14394" y="154107"/>
                  </a:lnTo>
                  <a:lnTo>
                    <a:pt x="15311" y="156078"/>
                  </a:lnTo>
                  <a:lnTo>
                    <a:pt x="17145" y="16287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SMARTPenAnnotation171"/>
            <p:cNvSpPr/>
            <p:nvPr/>
          </p:nvSpPr>
          <p:spPr>
            <a:xfrm>
              <a:off x="5147548" y="2160270"/>
              <a:ext cx="195978" cy="25718"/>
            </a:xfrm>
            <a:custGeom>
              <a:avLst/>
              <a:gdLst/>
              <a:ahLst/>
              <a:cxnLst/>
              <a:rect l="0" t="0" r="0" b="0"/>
              <a:pathLst>
                <a:path w="195978" h="25718">
                  <a:moveTo>
                    <a:pt x="7381" y="25717"/>
                  </a:moveTo>
                  <a:lnTo>
                    <a:pt x="0" y="25717"/>
                  </a:lnTo>
                  <a:lnTo>
                    <a:pt x="18991" y="25717"/>
                  </a:lnTo>
                  <a:lnTo>
                    <a:pt x="22741" y="24765"/>
                  </a:lnTo>
                  <a:lnTo>
                    <a:pt x="27146" y="23177"/>
                  </a:lnTo>
                  <a:lnTo>
                    <a:pt x="31988" y="21166"/>
                  </a:lnTo>
                  <a:lnTo>
                    <a:pt x="37121" y="19826"/>
                  </a:lnTo>
                  <a:lnTo>
                    <a:pt x="42448" y="18932"/>
                  </a:lnTo>
                  <a:lnTo>
                    <a:pt x="47904" y="18336"/>
                  </a:lnTo>
                  <a:lnTo>
                    <a:pt x="52494" y="17939"/>
                  </a:lnTo>
                  <a:lnTo>
                    <a:pt x="56506" y="17674"/>
                  </a:lnTo>
                  <a:lnTo>
                    <a:pt x="60134" y="17498"/>
                  </a:lnTo>
                  <a:lnTo>
                    <a:pt x="71784" y="17301"/>
                  </a:lnTo>
                  <a:lnTo>
                    <a:pt x="78892" y="17249"/>
                  </a:lnTo>
                  <a:lnTo>
                    <a:pt x="85535" y="16262"/>
                  </a:lnTo>
                  <a:lnTo>
                    <a:pt x="91869" y="14651"/>
                  </a:lnTo>
                  <a:lnTo>
                    <a:pt x="97996" y="12625"/>
                  </a:lnTo>
                  <a:lnTo>
                    <a:pt x="104939" y="11274"/>
                  </a:lnTo>
                  <a:lnTo>
                    <a:pt x="112425" y="10373"/>
                  </a:lnTo>
                  <a:lnTo>
                    <a:pt x="120273" y="9773"/>
                  </a:lnTo>
                  <a:lnTo>
                    <a:pt x="127410" y="9373"/>
                  </a:lnTo>
                  <a:lnTo>
                    <a:pt x="140420" y="8928"/>
                  </a:lnTo>
                  <a:lnTo>
                    <a:pt x="146556" y="7857"/>
                  </a:lnTo>
                  <a:lnTo>
                    <a:pt x="152552" y="6190"/>
                  </a:lnTo>
                  <a:lnTo>
                    <a:pt x="158454" y="4127"/>
                  </a:lnTo>
                  <a:lnTo>
                    <a:pt x="164294" y="2751"/>
                  </a:lnTo>
                  <a:lnTo>
                    <a:pt x="170092" y="1834"/>
                  </a:lnTo>
                  <a:lnTo>
                    <a:pt x="175863" y="1222"/>
                  </a:lnTo>
                  <a:lnTo>
                    <a:pt x="180663" y="815"/>
                  </a:lnTo>
                  <a:lnTo>
                    <a:pt x="184814" y="543"/>
                  </a:lnTo>
                  <a:lnTo>
                    <a:pt x="19597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1" name="SMARTPenAnnotation172"/>
            <p:cNvSpPr/>
            <p:nvPr/>
          </p:nvSpPr>
          <p:spPr>
            <a:xfrm>
              <a:off x="5266420" y="2220286"/>
              <a:ext cx="154258" cy="128579"/>
            </a:xfrm>
            <a:custGeom>
              <a:avLst/>
              <a:gdLst/>
              <a:ahLst/>
              <a:cxnLst/>
              <a:rect l="0" t="0" r="0" b="0"/>
              <a:pathLst>
                <a:path w="154258" h="128579">
                  <a:moveTo>
                    <a:pt x="8525" y="8564"/>
                  </a:moveTo>
                  <a:lnTo>
                    <a:pt x="13075" y="8564"/>
                  </a:lnTo>
                  <a:lnTo>
                    <a:pt x="15368" y="7611"/>
                  </a:lnTo>
                  <a:lnTo>
                    <a:pt x="17849" y="6024"/>
                  </a:lnTo>
                  <a:lnTo>
                    <a:pt x="20456" y="4013"/>
                  </a:lnTo>
                  <a:lnTo>
                    <a:pt x="23147" y="2672"/>
                  </a:lnTo>
                  <a:lnTo>
                    <a:pt x="25893" y="1778"/>
                  </a:lnTo>
                  <a:lnTo>
                    <a:pt x="28676" y="1183"/>
                  </a:lnTo>
                  <a:lnTo>
                    <a:pt x="32436" y="785"/>
                  </a:lnTo>
                  <a:lnTo>
                    <a:pt x="36848" y="521"/>
                  </a:lnTo>
                  <a:lnTo>
                    <a:pt x="45878" y="226"/>
                  </a:lnTo>
                  <a:lnTo>
                    <a:pt x="57269" y="61"/>
                  </a:lnTo>
                  <a:lnTo>
                    <a:pt x="78667" y="0"/>
                  </a:lnTo>
                  <a:lnTo>
                    <a:pt x="81957" y="950"/>
                  </a:lnTo>
                  <a:lnTo>
                    <a:pt x="85101" y="2535"/>
                  </a:lnTo>
                  <a:lnTo>
                    <a:pt x="88151" y="4545"/>
                  </a:lnTo>
                  <a:lnTo>
                    <a:pt x="92088" y="5884"/>
                  </a:lnTo>
                  <a:lnTo>
                    <a:pt x="96619" y="6777"/>
                  </a:lnTo>
                  <a:lnTo>
                    <a:pt x="101544" y="7373"/>
                  </a:lnTo>
                  <a:lnTo>
                    <a:pt x="105780" y="8722"/>
                  </a:lnTo>
                  <a:lnTo>
                    <a:pt x="109557" y="10574"/>
                  </a:lnTo>
                  <a:lnTo>
                    <a:pt x="113026" y="12762"/>
                  </a:lnTo>
                  <a:lnTo>
                    <a:pt x="115340" y="15172"/>
                  </a:lnTo>
                  <a:lnTo>
                    <a:pt x="116883" y="17732"/>
                  </a:lnTo>
                  <a:lnTo>
                    <a:pt x="119358" y="24133"/>
                  </a:lnTo>
                  <a:lnTo>
                    <a:pt x="119561" y="26563"/>
                  </a:lnTo>
                  <a:lnTo>
                    <a:pt x="119696" y="30089"/>
                  </a:lnTo>
                  <a:lnTo>
                    <a:pt x="119786" y="34343"/>
                  </a:lnTo>
                  <a:lnTo>
                    <a:pt x="118894" y="38132"/>
                  </a:lnTo>
                  <a:lnTo>
                    <a:pt x="117347" y="41611"/>
                  </a:lnTo>
                  <a:lnTo>
                    <a:pt x="115363" y="44883"/>
                  </a:lnTo>
                  <a:lnTo>
                    <a:pt x="113088" y="48017"/>
                  </a:lnTo>
                  <a:lnTo>
                    <a:pt x="110618" y="51058"/>
                  </a:lnTo>
                  <a:lnTo>
                    <a:pt x="108020" y="54038"/>
                  </a:lnTo>
                  <a:lnTo>
                    <a:pt x="104382" y="57930"/>
                  </a:lnTo>
                  <a:lnTo>
                    <a:pt x="95260" y="67334"/>
                  </a:lnTo>
                  <a:lnTo>
                    <a:pt x="90161" y="71557"/>
                  </a:lnTo>
                  <a:lnTo>
                    <a:pt x="84857" y="75324"/>
                  </a:lnTo>
                  <a:lnTo>
                    <a:pt x="79414" y="78788"/>
                  </a:lnTo>
                  <a:lnTo>
                    <a:pt x="73882" y="83002"/>
                  </a:lnTo>
                  <a:lnTo>
                    <a:pt x="68289" y="87717"/>
                  </a:lnTo>
                  <a:lnTo>
                    <a:pt x="62655" y="92765"/>
                  </a:lnTo>
                  <a:lnTo>
                    <a:pt x="56994" y="97083"/>
                  </a:lnTo>
                  <a:lnTo>
                    <a:pt x="51315" y="100914"/>
                  </a:lnTo>
                  <a:lnTo>
                    <a:pt x="45624" y="104420"/>
                  </a:lnTo>
                  <a:lnTo>
                    <a:pt x="39925" y="106758"/>
                  </a:lnTo>
                  <a:lnTo>
                    <a:pt x="34221" y="108317"/>
                  </a:lnTo>
                  <a:lnTo>
                    <a:pt x="28513" y="109356"/>
                  </a:lnTo>
                  <a:lnTo>
                    <a:pt x="23755" y="111001"/>
                  </a:lnTo>
                  <a:lnTo>
                    <a:pt x="19631" y="113050"/>
                  </a:lnTo>
                  <a:lnTo>
                    <a:pt x="15929" y="115369"/>
                  </a:lnTo>
                  <a:lnTo>
                    <a:pt x="12508" y="116915"/>
                  </a:lnTo>
                  <a:lnTo>
                    <a:pt x="9275" y="117945"/>
                  </a:lnTo>
                  <a:lnTo>
                    <a:pt x="6167" y="118632"/>
                  </a:lnTo>
                  <a:lnTo>
                    <a:pt x="4095" y="120043"/>
                  </a:lnTo>
                  <a:lnTo>
                    <a:pt x="2714" y="121935"/>
                  </a:lnTo>
                  <a:lnTo>
                    <a:pt x="0" y="128463"/>
                  </a:lnTo>
                  <a:lnTo>
                    <a:pt x="4517" y="128545"/>
                  </a:lnTo>
                  <a:lnTo>
                    <a:pt x="33122" y="128578"/>
                  </a:lnTo>
                  <a:lnTo>
                    <a:pt x="38258" y="127625"/>
                  </a:lnTo>
                  <a:lnTo>
                    <a:pt x="43587" y="126038"/>
                  </a:lnTo>
                  <a:lnTo>
                    <a:pt x="49045" y="124028"/>
                  </a:lnTo>
                  <a:lnTo>
                    <a:pt x="54588" y="122687"/>
                  </a:lnTo>
                  <a:lnTo>
                    <a:pt x="60188" y="121793"/>
                  </a:lnTo>
                  <a:lnTo>
                    <a:pt x="65827" y="121198"/>
                  </a:lnTo>
                  <a:lnTo>
                    <a:pt x="71491" y="120801"/>
                  </a:lnTo>
                  <a:lnTo>
                    <a:pt x="77172" y="120536"/>
                  </a:lnTo>
                  <a:lnTo>
                    <a:pt x="82865" y="120359"/>
                  </a:lnTo>
                  <a:lnTo>
                    <a:pt x="88565" y="119289"/>
                  </a:lnTo>
                  <a:lnTo>
                    <a:pt x="94270" y="117623"/>
                  </a:lnTo>
                  <a:lnTo>
                    <a:pt x="99978" y="115560"/>
                  </a:lnTo>
                  <a:lnTo>
                    <a:pt x="105688" y="114184"/>
                  </a:lnTo>
                  <a:lnTo>
                    <a:pt x="111401" y="113267"/>
                  </a:lnTo>
                  <a:lnTo>
                    <a:pt x="117113" y="112656"/>
                  </a:lnTo>
                  <a:lnTo>
                    <a:pt x="122827" y="112249"/>
                  </a:lnTo>
                  <a:lnTo>
                    <a:pt x="128542" y="111977"/>
                  </a:lnTo>
                  <a:lnTo>
                    <a:pt x="134256" y="111796"/>
                  </a:lnTo>
                  <a:lnTo>
                    <a:pt x="139018" y="110723"/>
                  </a:lnTo>
                  <a:lnTo>
                    <a:pt x="143145" y="109055"/>
                  </a:lnTo>
                  <a:lnTo>
                    <a:pt x="154257" y="10286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2" name="SMARTPenAnnotation173"/>
            <p:cNvSpPr/>
            <p:nvPr/>
          </p:nvSpPr>
          <p:spPr>
            <a:xfrm>
              <a:off x="5489257" y="2117407"/>
              <a:ext cx="145734" cy="180024"/>
            </a:xfrm>
            <a:custGeom>
              <a:avLst/>
              <a:gdLst/>
              <a:ahLst/>
              <a:cxnLst/>
              <a:rect l="0" t="0" r="0" b="0"/>
              <a:pathLst>
                <a:path w="145734" h="180024">
                  <a:moveTo>
                    <a:pt x="0" y="0"/>
                  </a:moveTo>
                  <a:lnTo>
                    <a:pt x="7381" y="0"/>
                  </a:lnTo>
                  <a:lnTo>
                    <a:pt x="7778" y="953"/>
                  </a:lnTo>
                  <a:lnTo>
                    <a:pt x="8219" y="4551"/>
                  </a:lnTo>
                  <a:lnTo>
                    <a:pt x="9290" y="5892"/>
                  </a:lnTo>
                  <a:lnTo>
                    <a:pt x="10956" y="6785"/>
                  </a:lnTo>
                  <a:lnTo>
                    <a:pt x="13019" y="7381"/>
                  </a:lnTo>
                  <a:lnTo>
                    <a:pt x="15347" y="8731"/>
                  </a:lnTo>
                  <a:lnTo>
                    <a:pt x="17851" y="10583"/>
                  </a:lnTo>
                  <a:lnTo>
                    <a:pt x="20473" y="12770"/>
                  </a:lnTo>
                  <a:lnTo>
                    <a:pt x="23173" y="15181"/>
                  </a:lnTo>
                  <a:lnTo>
                    <a:pt x="28715" y="20400"/>
                  </a:lnTo>
                  <a:lnTo>
                    <a:pt x="37189" y="28693"/>
                  </a:lnTo>
                  <a:lnTo>
                    <a:pt x="40033" y="32463"/>
                  </a:lnTo>
                  <a:lnTo>
                    <a:pt x="42881" y="36882"/>
                  </a:lnTo>
                  <a:lnTo>
                    <a:pt x="45733" y="41733"/>
                  </a:lnTo>
                  <a:lnTo>
                    <a:pt x="48586" y="46872"/>
                  </a:lnTo>
                  <a:lnTo>
                    <a:pt x="54296" y="57662"/>
                  </a:lnTo>
                  <a:lnTo>
                    <a:pt x="62866" y="74447"/>
                  </a:lnTo>
                  <a:lnTo>
                    <a:pt x="64771" y="80111"/>
                  </a:lnTo>
                  <a:lnTo>
                    <a:pt x="66041" y="85793"/>
                  </a:lnTo>
                  <a:lnTo>
                    <a:pt x="66887" y="91485"/>
                  </a:lnTo>
                  <a:lnTo>
                    <a:pt x="69356" y="96232"/>
                  </a:lnTo>
                  <a:lnTo>
                    <a:pt x="72908" y="100350"/>
                  </a:lnTo>
                  <a:lnTo>
                    <a:pt x="77180" y="104048"/>
                  </a:lnTo>
                  <a:lnTo>
                    <a:pt x="80981" y="108417"/>
                  </a:lnTo>
                  <a:lnTo>
                    <a:pt x="84467" y="113236"/>
                  </a:lnTo>
                  <a:lnTo>
                    <a:pt x="87744" y="118353"/>
                  </a:lnTo>
                  <a:lnTo>
                    <a:pt x="90881" y="122717"/>
                  </a:lnTo>
                  <a:lnTo>
                    <a:pt x="93925" y="126579"/>
                  </a:lnTo>
                  <a:lnTo>
                    <a:pt x="96907" y="130106"/>
                  </a:lnTo>
                  <a:lnTo>
                    <a:pt x="99847" y="133410"/>
                  </a:lnTo>
                  <a:lnTo>
                    <a:pt x="105654" y="139621"/>
                  </a:lnTo>
                  <a:lnTo>
                    <a:pt x="114278" y="148473"/>
                  </a:lnTo>
                  <a:lnTo>
                    <a:pt x="116191" y="151369"/>
                  </a:lnTo>
                  <a:lnTo>
                    <a:pt x="117465" y="154253"/>
                  </a:lnTo>
                  <a:lnTo>
                    <a:pt x="118316" y="157128"/>
                  </a:lnTo>
                  <a:lnTo>
                    <a:pt x="119835" y="159044"/>
                  </a:lnTo>
                  <a:lnTo>
                    <a:pt x="121800" y="160322"/>
                  </a:lnTo>
                  <a:lnTo>
                    <a:pt x="124062" y="161174"/>
                  </a:lnTo>
                  <a:lnTo>
                    <a:pt x="126523" y="162694"/>
                  </a:lnTo>
                  <a:lnTo>
                    <a:pt x="129117" y="164660"/>
                  </a:lnTo>
                  <a:lnTo>
                    <a:pt x="131797" y="166924"/>
                  </a:lnTo>
                  <a:lnTo>
                    <a:pt x="134538" y="168432"/>
                  </a:lnTo>
                  <a:lnTo>
                    <a:pt x="137317" y="169438"/>
                  </a:lnTo>
                  <a:lnTo>
                    <a:pt x="140122" y="170109"/>
                  </a:lnTo>
                  <a:lnTo>
                    <a:pt x="141992" y="171508"/>
                  </a:lnTo>
                  <a:lnTo>
                    <a:pt x="143239" y="173394"/>
                  </a:lnTo>
                  <a:lnTo>
                    <a:pt x="145733" y="18002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3" name="SMARTPenAnnotation174"/>
            <p:cNvSpPr/>
            <p:nvPr/>
          </p:nvSpPr>
          <p:spPr>
            <a:xfrm>
              <a:off x="5472112" y="2108835"/>
              <a:ext cx="162879" cy="162878"/>
            </a:xfrm>
            <a:custGeom>
              <a:avLst/>
              <a:gdLst/>
              <a:ahLst/>
              <a:cxnLst/>
              <a:rect l="0" t="0" r="0" b="0"/>
              <a:pathLst>
                <a:path w="162879" h="162878">
                  <a:moveTo>
                    <a:pt x="162878" y="0"/>
                  </a:moveTo>
                  <a:lnTo>
                    <a:pt x="162878" y="4550"/>
                  </a:lnTo>
                  <a:lnTo>
                    <a:pt x="161925" y="5891"/>
                  </a:lnTo>
                  <a:lnTo>
                    <a:pt x="160338" y="6785"/>
                  </a:lnTo>
                  <a:lnTo>
                    <a:pt x="158327" y="7380"/>
                  </a:lnTo>
                  <a:lnTo>
                    <a:pt x="153553" y="10583"/>
                  </a:lnTo>
                  <a:lnTo>
                    <a:pt x="150946" y="12770"/>
                  </a:lnTo>
                  <a:lnTo>
                    <a:pt x="148255" y="15180"/>
                  </a:lnTo>
                  <a:lnTo>
                    <a:pt x="142727" y="20399"/>
                  </a:lnTo>
                  <a:lnTo>
                    <a:pt x="121166" y="41733"/>
                  </a:lnTo>
                  <a:lnTo>
                    <a:pt x="116020" y="45919"/>
                  </a:lnTo>
                  <a:lnTo>
                    <a:pt x="110684" y="49663"/>
                  </a:lnTo>
                  <a:lnTo>
                    <a:pt x="105222" y="53111"/>
                  </a:lnTo>
                  <a:lnTo>
                    <a:pt x="99676" y="57315"/>
                  </a:lnTo>
                  <a:lnTo>
                    <a:pt x="94073" y="62022"/>
                  </a:lnTo>
                  <a:lnTo>
                    <a:pt x="88433" y="67065"/>
                  </a:lnTo>
                  <a:lnTo>
                    <a:pt x="82768" y="73285"/>
                  </a:lnTo>
                  <a:lnTo>
                    <a:pt x="77086" y="80289"/>
                  </a:lnTo>
                  <a:lnTo>
                    <a:pt x="71393" y="87816"/>
                  </a:lnTo>
                  <a:lnTo>
                    <a:pt x="65693" y="93786"/>
                  </a:lnTo>
                  <a:lnTo>
                    <a:pt x="59988" y="98719"/>
                  </a:lnTo>
                  <a:lnTo>
                    <a:pt x="54280" y="102960"/>
                  </a:lnTo>
                  <a:lnTo>
                    <a:pt x="49521" y="107692"/>
                  </a:lnTo>
                  <a:lnTo>
                    <a:pt x="45397" y="112752"/>
                  </a:lnTo>
                  <a:lnTo>
                    <a:pt x="41695" y="118031"/>
                  </a:lnTo>
                  <a:lnTo>
                    <a:pt x="38274" y="122502"/>
                  </a:lnTo>
                  <a:lnTo>
                    <a:pt x="35041" y="126435"/>
                  </a:lnTo>
                  <a:lnTo>
                    <a:pt x="31933" y="130010"/>
                  </a:lnTo>
                  <a:lnTo>
                    <a:pt x="28909" y="133346"/>
                  </a:lnTo>
                  <a:lnTo>
                    <a:pt x="23009" y="139592"/>
                  </a:lnTo>
                  <a:lnTo>
                    <a:pt x="19149" y="142591"/>
                  </a:lnTo>
                  <a:lnTo>
                    <a:pt x="14671" y="145543"/>
                  </a:lnTo>
                  <a:lnTo>
                    <a:pt x="2898" y="152574"/>
                  </a:lnTo>
                  <a:lnTo>
                    <a:pt x="1932" y="154103"/>
                  </a:lnTo>
                  <a:lnTo>
                    <a:pt x="859" y="158343"/>
                  </a:lnTo>
                  <a:lnTo>
                    <a:pt x="0" y="16287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SMARTPenAnnotation175"/>
            <p:cNvSpPr/>
            <p:nvPr/>
          </p:nvSpPr>
          <p:spPr>
            <a:xfrm>
              <a:off x="5772150" y="2168842"/>
              <a:ext cx="180023" cy="25719"/>
            </a:xfrm>
            <a:custGeom>
              <a:avLst/>
              <a:gdLst/>
              <a:ahLst/>
              <a:cxnLst/>
              <a:rect l="0" t="0" r="0" b="0"/>
              <a:pathLst>
                <a:path w="180023" h="25719">
                  <a:moveTo>
                    <a:pt x="0" y="25718"/>
                  </a:moveTo>
                  <a:lnTo>
                    <a:pt x="17321" y="25718"/>
                  </a:lnTo>
                  <a:lnTo>
                    <a:pt x="21072" y="24765"/>
                  </a:lnTo>
                  <a:lnTo>
                    <a:pt x="24526" y="23178"/>
                  </a:lnTo>
                  <a:lnTo>
                    <a:pt x="27780" y="21167"/>
                  </a:lnTo>
                  <a:lnTo>
                    <a:pt x="31855" y="19826"/>
                  </a:lnTo>
                  <a:lnTo>
                    <a:pt x="36477" y="18932"/>
                  </a:lnTo>
                  <a:lnTo>
                    <a:pt x="41462" y="18337"/>
                  </a:lnTo>
                  <a:lnTo>
                    <a:pt x="46692" y="17939"/>
                  </a:lnTo>
                  <a:lnTo>
                    <a:pt x="52083" y="17675"/>
                  </a:lnTo>
                  <a:lnTo>
                    <a:pt x="57581" y="17498"/>
                  </a:lnTo>
                  <a:lnTo>
                    <a:pt x="63153" y="16428"/>
                  </a:lnTo>
                  <a:lnTo>
                    <a:pt x="68772" y="14762"/>
                  </a:lnTo>
                  <a:lnTo>
                    <a:pt x="74423" y="12699"/>
                  </a:lnTo>
                  <a:lnTo>
                    <a:pt x="80095" y="11323"/>
                  </a:lnTo>
                  <a:lnTo>
                    <a:pt x="85781" y="10406"/>
                  </a:lnTo>
                  <a:lnTo>
                    <a:pt x="91477" y="9795"/>
                  </a:lnTo>
                  <a:lnTo>
                    <a:pt x="97180" y="8435"/>
                  </a:lnTo>
                  <a:lnTo>
                    <a:pt x="102886" y="6576"/>
                  </a:lnTo>
                  <a:lnTo>
                    <a:pt x="108596" y="4384"/>
                  </a:lnTo>
                  <a:lnTo>
                    <a:pt x="114307" y="2923"/>
                  </a:lnTo>
                  <a:lnTo>
                    <a:pt x="120020" y="1948"/>
                  </a:lnTo>
                  <a:lnTo>
                    <a:pt x="125733" y="1299"/>
                  </a:lnTo>
                  <a:lnTo>
                    <a:pt x="131447" y="866"/>
                  </a:lnTo>
                  <a:lnTo>
                    <a:pt x="137161" y="577"/>
                  </a:lnTo>
                  <a:lnTo>
                    <a:pt x="148590" y="257"/>
                  </a:lnTo>
                  <a:lnTo>
                    <a:pt x="180022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SMARTPenAnnotation176"/>
            <p:cNvSpPr/>
            <p:nvPr/>
          </p:nvSpPr>
          <p:spPr>
            <a:xfrm>
              <a:off x="6097904" y="1988820"/>
              <a:ext cx="42864" cy="162878"/>
            </a:xfrm>
            <a:custGeom>
              <a:avLst/>
              <a:gdLst/>
              <a:ahLst/>
              <a:cxnLst/>
              <a:rect l="0" t="0" r="0" b="0"/>
              <a:pathLst>
                <a:path w="42864" h="162878">
                  <a:moveTo>
                    <a:pt x="0" y="0"/>
                  </a:moveTo>
                  <a:lnTo>
                    <a:pt x="4551" y="4550"/>
                  </a:lnTo>
                  <a:lnTo>
                    <a:pt x="5892" y="6843"/>
                  </a:lnTo>
                  <a:lnTo>
                    <a:pt x="6786" y="9325"/>
                  </a:lnTo>
                  <a:lnTo>
                    <a:pt x="7382" y="11931"/>
                  </a:lnTo>
                  <a:lnTo>
                    <a:pt x="7779" y="14622"/>
                  </a:lnTo>
                  <a:lnTo>
                    <a:pt x="8043" y="17368"/>
                  </a:lnTo>
                  <a:lnTo>
                    <a:pt x="8220" y="20151"/>
                  </a:lnTo>
                  <a:lnTo>
                    <a:pt x="9290" y="23911"/>
                  </a:lnTo>
                  <a:lnTo>
                    <a:pt x="10956" y="28323"/>
                  </a:lnTo>
                  <a:lnTo>
                    <a:pt x="13019" y="33169"/>
                  </a:lnTo>
                  <a:lnTo>
                    <a:pt x="14395" y="37353"/>
                  </a:lnTo>
                  <a:lnTo>
                    <a:pt x="15312" y="41094"/>
                  </a:lnTo>
                  <a:lnTo>
                    <a:pt x="15923" y="44541"/>
                  </a:lnTo>
                  <a:lnTo>
                    <a:pt x="16330" y="48744"/>
                  </a:lnTo>
                  <a:lnTo>
                    <a:pt x="16603" y="53451"/>
                  </a:lnTo>
                  <a:lnTo>
                    <a:pt x="16904" y="63761"/>
                  </a:lnTo>
                  <a:lnTo>
                    <a:pt x="17136" y="104069"/>
                  </a:lnTo>
                  <a:lnTo>
                    <a:pt x="18092" y="107479"/>
                  </a:lnTo>
                  <a:lnTo>
                    <a:pt x="19681" y="110705"/>
                  </a:lnTo>
                  <a:lnTo>
                    <a:pt x="21694" y="113808"/>
                  </a:lnTo>
                  <a:lnTo>
                    <a:pt x="23035" y="117782"/>
                  </a:lnTo>
                  <a:lnTo>
                    <a:pt x="23930" y="122336"/>
                  </a:lnTo>
                  <a:lnTo>
                    <a:pt x="24526" y="127277"/>
                  </a:lnTo>
                  <a:lnTo>
                    <a:pt x="25876" y="131524"/>
                  </a:lnTo>
                  <a:lnTo>
                    <a:pt x="27728" y="135307"/>
                  </a:lnTo>
                  <a:lnTo>
                    <a:pt x="29916" y="138782"/>
                  </a:lnTo>
                  <a:lnTo>
                    <a:pt x="31374" y="142051"/>
                  </a:lnTo>
                  <a:lnTo>
                    <a:pt x="32346" y="145183"/>
                  </a:lnTo>
                  <a:lnTo>
                    <a:pt x="32994" y="148224"/>
                  </a:lnTo>
                  <a:lnTo>
                    <a:pt x="34379" y="150251"/>
                  </a:lnTo>
                  <a:lnTo>
                    <a:pt x="36255" y="151602"/>
                  </a:lnTo>
                  <a:lnTo>
                    <a:pt x="38457" y="152503"/>
                  </a:lnTo>
                  <a:lnTo>
                    <a:pt x="39926" y="154056"/>
                  </a:lnTo>
                  <a:lnTo>
                    <a:pt x="40905" y="156044"/>
                  </a:lnTo>
                  <a:lnTo>
                    <a:pt x="42863" y="16287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SMARTPenAnnotation177"/>
            <p:cNvSpPr/>
            <p:nvPr/>
          </p:nvSpPr>
          <p:spPr>
            <a:xfrm>
              <a:off x="6003607" y="2194560"/>
              <a:ext cx="188596" cy="17146"/>
            </a:xfrm>
            <a:custGeom>
              <a:avLst/>
              <a:gdLst/>
              <a:ahLst/>
              <a:cxnLst/>
              <a:rect l="0" t="0" r="0" b="0"/>
              <a:pathLst>
                <a:path w="188596" h="17146">
                  <a:moveTo>
                    <a:pt x="0" y="17145"/>
                  </a:moveTo>
                  <a:lnTo>
                    <a:pt x="17569" y="17145"/>
                  </a:lnTo>
                  <a:lnTo>
                    <a:pt x="21238" y="16192"/>
                  </a:lnTo>
                  <a:lnTo>
                    <a:pt x="24636" y="14604"/>
                  </a:lnTo>
                  <a:lnTo>
                    <a:pt x="27854" y="12594"/>
                  </a:lnTo>
                  <a:lnTo>
                    <a:pt x="31905" y="11253"/>
                  </a:lnTo>
                  <a:lnTo>
                    <a:pt x="36509" y="10359"/>
                  </a:lnTo>
                  <a:lnTo>
                    <a:pt x="41485" y="9764"/>
                  </a:lnTo>
                  <a:lnTo>
                    <a:pt x="47660" y="9367"/>
                  </a:lnTo>
                  <a:lnTo>
                    <a:pt x="54633" y="9102"/>
                  </a:lnTo>
                  <a:lnTo>
                    <a:pt x="62140" y="8925"/>
                  </a:lnTo>
                  <a:lnTo>
                    <a:pt x="69049" y="7855"/>
                  </a:lnTo>
                  <a:lnTo>
                    <a:pt x="75560" y="6189"/>
                  </a:lnTo>
                  <a:lnTo>
                    <a:pt x="81806" y="4126"/>
                  </a:lnTo>
                  <a:lnTo>
                    <a:pt x="87875" y="2750"/>
                  </a:lnTo>
                  <a:lnTo>
                    <a:pt x="93825" y="1834"/>
                  </a:lnTo>
                  <a:lnTo>
                    <a:pt x="99698" y="1222"/>
                  </a:lnTo>
                  <a:lnTo>
                    <a:pt x="106470" y="815"/>
                  </a:lnTo>
                  <a:lnTo>
                    <a:pt x="121615" y="362"/>
                  </a:lnTo>
                  <a:lnTo>
                    <a:pt x="153764" y="47"/>
                  </a:lnTo>
                  <a:lnTo>
                    <a:pt x="18859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7" name="SMARTPenAnnotation178"/>
            <p:cNvSpPr/>
            <p:nvPr/>
          </p:nvSpPr>
          <p:spPr>
            <a:xfrm>
              <a:off x="6080759" y="2241132"/>
              <a:ext cx="188596" cy="99158"/>
            </a:xfrm>
            <a:custGeom>
              <a:avLst/>
              <a:gdLst/>
              <a:ahLst/>
              <a:cxnLst/>
              <a:rect l="0" t="0" r="0" b="0"/>
              <a:pathLst>
                <a:path w="188596" h="99158">
                  <a:moveTo>
                    <a:pt x="0" y="30580"/>
                  </a:moveTo>
                  <a:lnTo>
                    <a:pt x="0" y="23199"/>
                  </a:lnTo>
                  <a:lnTo>
                    <a:pt x="953" y="21850"/>
                  </a:lnTo>
                  <a:lnTo>
                    <a:pt x="2541" y="19997"/>
                  </a:lnTo>
                  <a:lnTo>
                    <a:pt x="4552" y="17810"/>
                  </a:lnTo>
                  <a:lnTo>
                    <a:pt x="6844" y="16351"/>
                  </a:lnTo>
                  <a:lnTo>
                    <a:pt x="15575" y="13347"/>
                  </a:lnTo>
                  <a:lnTo>
                    <a:pt x="19909" y="11471"/>
                  </a:lnTo>
                  <a:lnTo>
                    <a:pt x="24702" y="9268"/>
                  </a:lnTo>
                  <a:lnTo>
                    <a:pt x="28851" y="7800"/>
                  </a:lnTo>
                  <a:lnTo>
                    <a:pt x="32569" y="6821"/>
                  </a:lnTo>
                  <a:lnTo>
                    <a:pt x="36000" y="6168"/>
                  </a:lnTo>
                  <a:lnTo>
                    <a:pt x="41146" y="5733"/>
                  </a:lnTo>
                  <a:lnTo>
                    <a:pt x="47433" y="5443"/>
                  </a:lnTo>
                  <a:lnTo>
                    <a:pt x="54482" y="5249"/>
                  </a:lnTo>
                  <a:lnTo>
                    <a:pt x="60134" y="4168"/>
                  </a:lnTo>
                  <a:lnTo>
                    <a:pt x="64855" y="2495"/>
                  </a:lnTo>
                  <a:lnTo>
                    <a:pt x="68954" y="426"/>
                  </a:lnTo>
                  <a:lnTo>
                    <a:pt x="73592" y="0"/>
                  </a:lnTo>
                  <a:lnTo>
                    <a:pt x="78589" y="668"/>
                  </a:lnTo>
                  <a:lnTo>
                    <a:pt x="83826" y="2066"/>
                  </a:lnTo>
                  <a:lnTo>
                    <a:pt x="88269" y="2999"/>
                  </a:lnTo>
                  <a:lnTo>
                    <a:pt x="92183" y="3620"/>
                  </a:lnTo>
                  <a:lnTo>
                    <a:pt x="95746" y="4034"/>
                  </a:lnTo>
                  <a:lnTo>
                    <a:pt x="99073" y="5263"/>
                  </a:lnTo>
                  <a:lnTo>
                    <a:pt x="102244" y="7035"/>
                  </a:lnTo>
                  <a:lnTo>
                    <a:pt x="105310" y="9168"/>
                  </a:lnTo>
                  <a:lnTo>
                    <a:pt x="108307" y="10590"/>
                  </a:lnTo>
                  <a:lnTo>
                    <a:pt x="114177" y="12171"/>
                  </a:lnTo>
                  <a:lnTo>
                    <a:pt x="116123" y="14497"/>
                  </a:lnTo>
                  <a:lnTo>
                    <a:pt x="117421" y="17953"/>
                  </a:lnTo>
                  <a:lnTo>
                    <a:pt x="118286" y="22162"/>
                  </a:lnTo>
                  <a:lnTo>
                    <a:pt x="117910" y="25920"/>
                  </a:lnTo>
                  <a:lnTo>
                    <a:pt x="116707" y="29379"/>
                  </a:lnTo>
                  <a:lnTo>
                    <a:pt x="114952" y="32637"/>
                  </a:lnTo>
                  <a:lnTo>
                    <a:pt x="112830" y="35761"/>
                  </a:lnTo>
                  <a:lnTo>
                    <a:pt x="110463" y="38797"/>
                  </a:lnTo>
                  <a:lnTo>
                    <a:pt x="107932" y="41773"/>
                  </a:lnTo>
                  <a:lnTo>
                    <a:pt x="105292" y="44709"/>
                  </a:lnTo>
                  <a:lnTo>
                    <a:pt x="99819" y="50512"/>
                  </a:lnTo>
                  <a:lnTo>
                    <a:pt x="91383" y="59134"/>
                  </a:lnTo>
                  <a:lnTo>
                    <a:pt x="87592" y="61999"/>
                  </a:lnTo>
                  <a:lnTo>
                    <a:pt x="83160" y="64861"/>
                  </a:lnTo>
                  <a:lnTo>
                    <a:pt x="78301" y="67721"/>
                  </a:lnTo>
                  <a:lnTo>
                    <a:pt x="75060" y="70581"/>
                  </a:lnTo>
                  <a:lnTo>
                    <a:pt x="72900" y="73440"/>
                  </a:lnTo>
                  <a:lnTo>
                    <a:pt x="71460" y="76298"/>
                  </a:lnTo>
                  <a:lnTo>
                    <a:pt x="69548" y="79156"/>
                  </a:lnTo>
                  <a:lnTo>
                    <a:pt x="67321" y="82014"/>
                  </a:lnTo>
                  <a:lnTo>
                    <a:pt x="61453" y="88894"/>
                  </a:lnTo>
                  <a:lnTo>
                    <a:pt x="60971" y="90411"/>
                  </a:lnTo>
                  <a:lnTo>
                    <a:pt x="60650" y="92375"/>
                  </a:lnTo>
                  <a:lnTo>
                    <a:pt x="60019" y="99042"/>
                  </a:lnTo>
                  <a:lnTo>
                    <a:pt x="64562" y="99125"/>
                  </a:lnTo>
                  <a:lnTo>
                    <a:pt x="84710" y="99157"/>
                  </a:lnTo>
                  <a:lnTo>
                    <a:pt x="89812" y="98205"/>
                  </a:lnTo>
                  <a:lnTo>
                    <a:pt x="95117" y="96619"/>
                  </a:lnTo>
                  <a:lnTo>
                    <a:pt x="100559" y="94608"/>
                  </a:lnTo>
                  <a:lnTo>
                    <a:pt x="106092" y="92316"/>
                  </a:lnTo>
                  <a:lnTo>
                    <a:pt x="111686" y="89835"/>
                  </a:lnTo>
                  <a:lnTo>
                    <a:pt x="117320" y="87228"/>
                  </a:lnTo>
                  <a:lnTo>
                    <a:pt x="123933" y="84538"/>
                  </a:lnTo>
                  <a:lnTo>
                    <a:pt x="131200" y="81792"/>
                  </a:lnTo>
                  <a:lnTo>
                    <a:pt x="138902" y="79009"/>
                  </a:lnTo>
                  <a:lnTo>
                    <a:pt x="145941" y="77154"/>
                  </a:lnTo>
                  <a:lnTo>
                    <a:pt x="152539" y="75917"/>
                  </a:lnTo>
                  <a:lnTo>
                    <a:pt x="158843" y="75092"/>
                  </a:lnTo>
                  <a:lnTo>
                    <a:pt x="163998" y="73590"/>
                  </a:lnTo>
                  <a:lnTo>
                    <a:pt x="168388" y="71636"/>
                  </a:lnTo>
                  <a:lnTo>
                    <a:pt x="172266" y="69381"/>
                  </a:lnTo>
                  <a:lnTo>
                    <a:pt x="175804" y="67877"/>
                  </a:lnTo>
                  <a:lnTo>
                    <a:pt x="179116" y="66875"/>
                  </a:lnTo>
                  <a:lnTo>
                    <a:pt x="188595" y="6487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8" name="SMARTPenAnnotation179"/>
            <p:cNvSpPr/>
            <p:nvPr/>
          </p:nvSpPr>
          <p:spPr>
            <a:xfrm>
              <a:off x="6329362" y="2134552"/>
              <a:ext cx="205727" cy="308607"/>
            </a:xfrm>
            <a:custGeom>
              <a:avLst/>
              <a:gdLst/>
              <a:ahLst/>
              <a:cxnLst/>
              <a:rect l="0" t="0" r="0" b="0"/>
              <a:pathLst>
                <a:path w="205727" h="308607">
                  <a:moveTo>
                    <a:pt x="0" y="0"/>
                  </a:moveTo>
                  <a:lnTo>
                    <a:pt x="0" y="66132"/>
                  </a:lnTo>
                  <a:lnTo>
                    <a:pt x="953" y="70758"/>
                  </a:lnTo>
                  <a:lnTo>
                    <a:pt x="4551" y="78438"/>
                  </a:lnTo>
                  <a:lnTo>
                    <a:pt x="6785" y="87567"/>
                  </a:lnTo>
                  <a:lnTo>
                    <a:pt x="7381" y="92668"/>
                  </a:lnTo>
                  <a:lnTo>
                    <a:pt x="8730" y="97021"/>
                  </a:lnTo>
                  <a:lnTo>
                    <a:pt x="12770" y="104398"/>
                  </a:lnTo>
                  <a:lnTo>
                    <a:pt x="17741" y="113391"/>
                  </a:lnTo>
                  <a:lnTo>
                    <a:pt x="23125" y="122786"/>
                  </a:lnTo>
                  <a:lnTo>
                    <a:pt x="28693" y="130137"/>
                  </a:lnTo>
                  <a:lnTo>
                    <a:pt x="31511" y="132478"/>
                  </a:lnTo>
                  <a:lnTo>
                    <a:pt x="34342" y="134038"/>
                  </a:lnTo>
                  <a:lnTo>
                    <a:pt x="37182" y="135079"/>
                  </a:lnTo>
                  <a:lnTo>
                    <a:pt x="42878" y="138775"/>
                  </a:lnTo>
                  <a:lnTo>
                    <a:pt x="45731" y="141094"/>
                  </a:lnTo>
                  <a:lnTo>
                    <a:pt x="49537" y="142640"/>
                  </a:lnTo>
                  <a:lnTo>
                    <a:pt x="53980" y="143671"/>
                  </a:lnTo>
                  <a:lnTo>
                    <a:pt x="58846" y="144358"/>
                  </a:lnTo>
                  <a:lnTo>
                    <a:pt x="63044" y="144816"/>
                  </a:lnTo>
                  <a:lnTo>
                    <a:pt x="66794" y="145122"/>
                  </a:lnTo>
                  <a:lnTo>
                    <a:pt x="70247" y="145325"/>
                  </a:lnTo>
                  <a:lnTo>
                    <a:pt x="76624" y="145552"/>
                  </a:lnTo>
                  <a:lnTo>
                    <a:pt x="79657" y="145612"/>
                  </a:lnTo>
                  <a:lnTo>
                    <a:pt x="82632" y="144700"/>
                  </a:lnTo>
                  <a:lnTo>
                    <a:pt x="88478" y="141146"/>
                  </a:lnTo>
                  <a:lnTo>
                    <a:pt x="94251" y="136392"/>
                  </a:lnTo>
                  <a:lnTo>
                    <a:pt x="99992" y="131103"/>
                  </a:lnTo>
                  <a:lnTo>
                    <a:pt x="105718" y="125578"/>
                  </a:lnTo>
                  <a:lnTo>
                    <a:pt x="118848" y="112562"/>
                  </a:lnTo>
                  <a:lnTo>
                    <a:pt x="122095" y="107426"/>
                  </a:lnTo>
                  <a:lnTo>
                    <a:pt x="124259" y="102097"/>
                  </a:lnTo>
                  <a:lnTo>
                    <a:pt x="125702" y="96640"/>
                  </a:lnTo>
                  <a:lnTo>
                    <a:pt x="127616" y="91097"/>
                  </a:lnTo>
                  <a:lnTo>
                    <a:pt x="129845" y="85496"/>
                  </a:lnTo>
                  <a:lnTo>
                    <a:pt x="132283" y="79858"/>
                  </a:lnTo>
                  <a:lnTo>
                    <a:pt x="137533" y="68512"/>
                  </a:lnTo>
                  <a:lnTo>
                    <a:pt x="140266" y="62820"/>
                  </a:lnTo>
                  <a:lnTo>
                    <a:pt x="141136" y="58073"/>
                  </a:lnTo>
                  <a:lnTo>
                    <a:pt x="140763" y="53955"/>
                  </a:lnTo>
                  <a:lnTo>
                    <a:pt x="138762" y="45887"/>
                  </a:lnTo>
                  <a:lnTo>
                    <a:pt x="138228" y="41069"/>
                  </a:lnTo>
                  <a:lnTo>
                    <a:pt x="137635" y="31588"/>
                  </a:lnTo>
                  <a:lnTo>
                    <a:pt x="137223" y="19235"/>
                  </a:lnTo>
                  <a:lnTo>
                    <a:pt x="137179" y="13213"/>
                  </a:lnTo>
                  <a:lnTo>
                    <a:pt x="136220" y="11666"/>
                  </a:lnTo>
                  <a:lnTo>
                    <a:pt x="134628" y="10635"/>
                  </a:lnTo>
                  <a:lnTo>
                    <a:pt x="128941" y="8693"/>
                  </a:lnTo>
                  <a:lnTo>
                    <a:pt x="122766" y="14488"/>
                  </a:lnTo>
                  <a:lnTo>
                    <a:pt x="121238" y="15964"/>
                  </a:lnTo>
                  <a:lnTo>
                    <a:pt x="120830" y="17310"/>
                  </a:lnTo>
                  <a:lnTo>
                    <a:pt x="120176" y="26315"/>
                  </a:lnTo>
                  <a:lnTo>
                    <a:pt x="120122" y="28973"/>
                  </a:lnTo>
                  <a:lnTo>
                    <a:pt x="122603" y="37007"/>
                  </a:lnTo>
                  <a:lnTo>
                    <a:pt x="125928" y="45975"/>
                  </a:lnTo>
                  <a:lnTo>
                    <a:pt x="127405" y="53136"/>
                  </a:lnTo>
                  <a:lnTo>
                    <a:pt x="130602" y="62033"/>
                  </a:lnTo>
                  <a:lnTo>
                    <a:pt x="135198" y="71386"/>
                  </a:lnTo>
                  <a:lnTo>
                    <a:pt x="140415" y="78717"/>
                  </a:lnTo>
                  <a:lnTo>
                    <a:pt x="144093" y="82958"/>
                  </a:lnTo>
                  <a:lnTo>
                    <a:pt x="148449" y="87690"/>
                  </a:lnTo>
                  <a:lnTo>
                    <a:pt x="153259" y="92750"/>
                  </a:lnTo>
                  <a:lnTo>
                    <a:pt x="157418" y="98028"/>
                  </a:lnTo>
                  <a:lnTo>
                    <a:pt x="161142" y="103452"/>
                  </a:lnTo>
                  <a:lnTo>
                    <a:pt x="164578" y="108973"/>
                  </a:lnTo>
                  <a:lnTo>
                    <a:pt x="168774" y="114559"/>
                  </a:lnTo>
                  <a:lnTo>
                    <a:pt x="173476" y="120188"/>
                  </a:lnTo>
                  <a:lnTo>
                    <a:pt x="178515" y="125845"/>
                  </a:lnTo>
                  <a:lnTo>
                    <a:pt x="182828" y="131522"/>
                  </a:lnTo>
                  <a:lnTo>
                    <a:pt x="186655" y="137211"/>
                  </a:lnTo>
                  <a:lnTo>
                    <a:pt x="190160" y="142909"/>
                  </a:lnTo>
                  <a:lnTo>
                    <a:pt x="193448" y="148613"/>
                  </a:lnTo>
                  <a:lnTo>
                    <a:pt x="199642" y="160030"/>
                  </a:lnTo>
                  <a:lnTo>
                    <a:pt x="201675" y="165742"/>
                  </a:lnTo>
                  <a:lnTo>
                    <a:pt x="203029" y="171454"/>
                  </a:lnTo>
                  <a:lnTo>
                    <a:pt x="203933" y="177168"/>
                  </a:lnTo>
                  <a:lnTo>
                    <a:pt x="204536" y="182882"/>
                  </a:lnTo>
                  <a:lnTo>
                    <a:pt x="204937" y="188596"/>
                  </a:lnTo>
                  <a:lnTo>
                    <a:pt x="205205" y="194311"/>
                  </a:lnTo>
                  <a:lnTo>
                    <a:pt x="205502" y="205741"/>
                  </a:lnTo>
                  <a:lnTo>
                    <a:pt x="205726" y="238364"/>
                  </a:lnTo>
                  <a:lnTo>
                    <a:pt x="204778" y="242730"/>
                  </a:lnTo>
                  <a:lnTo>
                    <a:pt x="201185" y="250120"/>
                  </a:lnTo>
                  <a:lnTo>
                    <a:pt x="196413" y="259119"/>
                  </a:lnTo>
                  <a:lnTo>
                    <a:pt x="191118" y="268517"/>
                  </a:lnTo>
                  <a:lnTo>
                    <a:pt x="185589" y="275868"/>
                  </a:lnTo>
                  <a:lnTo>
                    <a:pt x="179956" y="282311"/>
                  </a:lnTo>
                  <a:lnTo>
                    <a:pt x="177121" y="285362"/>
                  </a:lnTo>
                  <a:lnTo>
                    <a:pt x="173326" y="287396"/>
                  </a:lnTo>
                  <a:lnTo>
                    <a:pt x="168890" y="288753"/>
                  </a:lnTo>
                  <a:lnTo>
                    <a:pt x="164029" y="289657"/>
                  </a:lnTo>
                  <a:lnTo>
                    <a:pt x="158883" y="291212"/>
                  </a:lnTo>
                  <a:lnTo>
                    <a:pt x="153547" y="293201"/>
                  </a:lnTo>
                  <a:lnTo>
                    <a:pt x="148085" y="295480"/>
                  </a:lnTo>
                  <a:lnTo>
                    <a:pt x="143490" y="297952"/>
                  </a:lnTo>
                  <a:lnTo>
                    <a:pt x="139475" y="300552"/>
                  </a:lnTo>
                  <a:lnTo>
                    <a:pt x="135846" y="303238"/>
                  </a:lnTo>
                  <a:lnTo>
                    <a:pt x="131522" y="305029"/>
                  </a:lnTo>
                  <a:lnTo>
                    <a:pt x="126734" y="306223"/>
                  </a:lnTo>
                  <a:lnTo>
                    <a:pt x="121636" y="307018"/>
                  </a:lnTo>
                  <a:lnTo>
                    <a:pt x="116334" y="307549"/>
                  </a:lnTo>
                  <a:lnTo>
                    <a:pt x="110893" y="307903"/>
                  </a:lnTo>
                  <a:lnTo>
                    <a:pt x="105362" y="308138"/>
                  </a:lnTo>
                  <a:lnTo>
                    <a:pt x="94135" y="308401"/>
                  </a:lnTo>
                  <a:lnTo>
                    <a:pt x="41696" y="308606"/>
                  </a:lnTo>
                  <a:lnTo>
                    <a:pt x="38274" y="307655"/>
                  </a:lnTo>
                  <a:lnTo>
                    <a:pt x="31933" y="304058"/>
                  </a:lnTo>
                  <a:lnTo>
                    <a:pt x="25940" y="301825"/>
                  </a:lnTo>
                  <a:lnTo>
                    <a:pt x="18882" y="300391"/>
                  </a:lnTo>
                  <a:lnTo>
                    <a:pt x="15377" y="297654"/>
                  </a:lnTo>
                  <a:lnTo>
                    <a:pt x="8572" y="29146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9" name="SMARTPenAnnotation180"/>
            <p:cNvSpPr/>
            <p:nvPr/>
          </p:nvSpPr>
          <p:spPr>
            <a:xfrm>
              <a:off x="6757987" y="2177414"/>
              <a:ext cx="222886" cy="8543"/>
            </a:xfrm>
            <a:custGeom>
              <a:avLst/>
              <a:gdLst/>
              <a:ahLst/>
              <a:cxnLst/>
              <a:rect l="0" t="0" r="0" b="0"/>
              <a:pathLst>
                <a:path w="222886" h="8543">
                  <a:moveTo>
                    <a:pt x="0" y="0"/>
                  </a:moveTo>
                  <a:lnTo>
                    <a:pt x="4551" y="0"/>
                  </a:lnTo>
                  <a:lnTo>
                    <a:pt x="6844" y="953"/>
                  </a:lnTo>
                  <a:lnTo>
                    <a:pt x="9326" y="2541"/>
                  </a:lnTo>
                  <a:lnTo>
                    <a:pt x="11932" y="4551"/>
                  </a:lnTo>
                  <a:lnTo>
                    <a:pt x="15574" y="5892"/>
                  </a:lnTo>
                  <a:lnTo>
                    <a:pt x="19908" y="6786"/>
                  </a:lnTo>
                  <a:lnTo>
                    <a:pt x="24702" y="7382"/>
                  </a:lnTo>
                  <a:lnTo>
                    <a:pt x="28851" y="7779"/>
                  </a:lnTo>
                  <a:lnTo>
                    <a:pt x="32569" y="8044"/>
                  </a:lnTo>
                  <a:lnTo>
                    <a:pt x="36000" y="8220"/>
                  </a:lnTo>
                  <a:lnTo>
                    <a:pt x="44893" y="8416"/>
                  </a:lnTo>
                  <a:lnTo>
                    <a:pt x="70675" y="8542"/>
                  </a:lnTo>
                  <a:lnTo>
                    <a:pt x="77596" y="7600"/>
                  </a:lnTo>
                  <a:lnTo>
                    <a:pt x="84116" y="6019"/>
                  </a:lnTo>
                  <a:lnTo>
                    <a:pt x="90367" y="4013"/>
                  </a:lnTo>
                  <a:lnTo>
                    <a:pt x="96440" y="2675"/>
                  </a:lnTo>
                  <a:lnTo>
                    <a:pt x="102393" y="1784"/>
                  </a:lnTo>
                  <a:lnTo>
                    <a:pt x="108267" y="1189"/>
                  </a:lnTo>
                  <a:lnTo>
                    <a:pt x="114088" y="793"/>
                  </a:lnTo>
                  <a:lnTo>
                    <a:pt x="119874" y="529"/>
                  </a:lnTo>
                  <a:lnTo>
                    <a:pt x="131382" y="235"/>
                  </a:lnTo>
                  <a:lnTo>
                    <a:pt x="22288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0" name="SMARTPenAnnotation181"/>
            <p:cNvSpPr/>
            <p:nvPr/>
          </p:nvSpPr>
          <p:spPr>
            <a:xfrm>
              <a:off x="6775132" y="2263139"/>
              <a:ext cx="240031" cy="24527"/>
            </a:xfrm>
            <a:custGeom>
              <a:avLst/>
              <a:gdLst/>
              <a:ahLst/>
              <a:cxnLst/>
              <a:rect l="0" t="0" r="0" b="0"/>
              <a:pathLst>
                <a:path w="240031" h="24527">
                  <a:moveTo>
                    <a:pt x="0" y="17146"/>
                  </a:moveTo>
                  <a:lnTo>
                    <a:pt x="20400" y="17146"/>
                  </a:lnTo>
                  <a:lnTo>
                    <a:pt x="23125" y="18098"/>
                  </a:lnTo>
                  <a:lnTo>
                    <a:pt x="25894" y="19686"/>
                  </a:lnTo>
                  <a:lnTo>
                    <a:pt x="28693" y="21697"/>
                  </a:lnTo>
                  <a:lnTo>
                    <a:pt x="32464" y="23037"/>
                  </a:lnTo>
                  <a:lnTo>
                    <a:pt x="36883" y="23931"/>
                  </a:lnTo>
                  <a:lnTo>
                    <a:pt x="41734" y="24526"/>
                  </a:lnTo>
                  <a:lnTo>
                    <a:pt x="46873" y="23971"/>
                  </a:lnTo>
                  <a:lnTo>
                    <a:pt x="52203" y="22648"/>
                  </a:lnTo>
                  <a:lnTo>
                    <a:pt x="57662" y="20814"/>
                  </a:lnTo>
                  <a:lnTo>
                    <a:pt x="64159" y="19591"/>
                  </a:lnTo>
                  <a:lnTo>
                    <a:pt x="71348" y="18776"/>
                  </a:lnTo>
                  <a:lnTo>
                    <a:pt x="78998" y="18232"/>
                  </a:lnTo>
                  <a:lnTo>
                    <a:pt x="86003" y="17870"/>
                  </a:lnTo>
                  <a:lnTo>
                    <a:pt x="98866" y="17468"/>
                  </a:lnTo>
                  <a:lnTo>
                    <a:pt x="121368" y="17241"/>
                  </a:lnTo>
                  <a:lnTo>
                    <a:pt x="129490" y="16257"/>
                  </a:lnTo>
                  <a:lnTo>
                    <a:pt x="137762" y="14648"/>
                  </a:lnTo>
                  <a:lnTo>
                    <a:pt x="146134" y="12623"/>
                  </a:lnTo>
                  <a:lnTo>
                    <a:pt x="154572" y="10321"/>
                  </a:lnTo>
                  <a:lnTo>
                    <a:pt x="171569" y="5222"/>
                  </a:lnTo>
                  <a:lnTo>
                    <a:pt x="179149" y="3482"/>
                  </a:lnTo>
                  <a:lnTo>
                    <a:pt x="186108" y="2321"/>
                  </a:lnTo>
                  <a:lnTo>
                    <a:pt x="192652" y="1548"/>
                  </a:lnTo>
                  <a:lnTo>
                    <a:pt x="198920" y="1032"/>
                  </a:lnTo>
                  <a:lnTo>
                    <a:pt x="205003" y="688"/>
                  </a:lnTo>
                  <a:lnTo>
                    <a:pt x="215890" y="306"/>
                  </a:lnTo>
                  <a:lnTo>
                    <a:pt x="227374" y="91"/>
                  </a:lnTo>
                  <a:lnTo>
                    <a:pt x="24003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1" name="SMARTPenAnnotation182"/>
            <p:cNvSpPr/>
            <p:nvPr/>
          </p:nvSpPr>
          <p:spPr>
            <a:xfrm>
              <a:off x="7358062" y="1980247"/>
              <a:ext cx="60008" cy="154306"/>
            </a:xfrm>
            <a:custGeom>
              <a:avLst/>
              <a:gdLst/>
              <a:ahLst/>
              <a:cxnLst/>
              <a:rect l="0" t="0" r="0" b="0"/>
              <a:pathLst>
                <a:path w="60008" h="154306">
                  <a:moveTo>
                    <a:pt x="0" y="0"/>
                  </a:moveTo>
                  <a:lnTo>
                    <a:pt x="8220" y="0"/>
                  </a:lnTo>
                  <a:lnTo>
                    <a:pt x="8468" y="4551"/>
                  </a:lnTo>
                  <a:lnTo>
                    <a:pt x="8563" y="20151"/>
                  </a:lnTo>
                  <a:lnTo>
                    <a:pt x="8572" y="44542"/>
                  </a:lnTo>
                  <a:lnTo>
                    <a:pt x="9525" y="47792"/>
                  </a:lnTo>
                  <a:lnTo>
                    <a:pt x="11113" y="50911"/>
                  </a:lnTo>
                  <a:lnTo>
                    <a:pt x="13123" y="53943"/>
                  </a:lnTo>
                  <a:lnTo>
                    <a:pt x="14463" y="57870"/>
                  </a:lnTo>
                  <a:lnTo>
                    <a:pt x="15358" y="62392"/>
                  </a:lnTo>
                  <a:lnTo>
                    <a:pt x="15953" y="67312"/>
                  </a:lnTo>
                  <a:lnTo>
                    <a:pt x="17303" y="71545"/>
                  </a:lnTo>
                  <a:lnTo>
                    <a:pt x="19155" y="75319"/>
                  </a:lnTo>
                  <a:lnTo>
                    <a:pt x="21343" y="78788"/>
                  </a:lnTo>
                  <a:lnTo>
                    <a:pt x="22801" y="83005"/>
                  </a:lnTo>
                  <a:lnTo>
                    <a:pt x="23773" y="87722"/>
                  </a:lnTo>
                  <a:lnTo>
                    <a:pt x="24422" y="92771"/>
                  </a:lnTo>
                  <a:lnTo>
                    <a:pt x="25806" y="97090"/>
                  </a:lnTo>
                  <a:lnTo>
                    <a:pt x="27682" y="100922"/>
                  </a:lnTo>
                  <a:lnTo>
                    <a:pt x="29884" y="104429"/>
                  </a:lnTo>
                  <a:lnTo>
                    <a:pt x="32306" y="107719"/>
                  </a:lnTo>
                  <a:lnTo>
                    <a:pt x="34872" y="110865"/>
                  </a:lnTo>
                  <a:lnTo>
                    <a:pt x="37536" y="113915"/>
                  </a:lnTo>
                  <a:lnTo>
                    <a:pt x="39312" y="116901"/>
                  </a:lnTo>
                  <a:lnTo>
                    <a:pt x="40495" y="119844"/>
                  </a:lnTo>
                  <a:lnTo>
                    <a:pt x="41284" y="122759"/>
                  </a:lnTo>
                  <a:lnTo>
                    <a:pt x="41811" y="125654"/>
                  </a:lnTo>
                  <a:lnTo>
                    <a:pt x="42162" y="128537"/>
                  </a:lnTo>
                  <a:lnTo>
                    <a:pt x="42395" y="131411"/>
                  </a:lnTo>
                  <a:lnTo>
                    <a:pt x="43504" y="134280"/>
                  </a:lnTo>
                  <a:lnTo>
                    <a:pt x="45195" y="137145"/>
                  </a:lnTo>
                  <a:lnTo>
                    <a:pt x="47275" y="140007"/>
                  </a:lnTo>
                  <a:lnTo>
                    <a:pt x="48661" y="142868"/>
                  </a:lnTo>
                  <a:lnTo>
                    <a:pt x="49586" y="145728"/>
                  </a:lnTo>
                  <a:lnTo>
                    <a:pt x="50202" y="148587"/>
                  </a:lnTo>
                  <a:lnTo>
                    <a:pt x="51566" y="150493"/>
                  </a:lnTo>
                  <a:lnTo>
                    <a:pt x="53428" y="151764"/>
                  </a:lnTo>
                  <a:lnTo>
                    <a:pt x="60007" y="15430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2" name="SMARTPenAnnotation183"/>
            <p:cNvSpPr/>
            <p:nvPr/>
          </p:nvSpPr>
          <p:spPr>
            <a:xfrm>
              <a:off x="7289482" y="2185987"/>
              <a:ext cx="214313" cy="8220"/>
            </a:xfrm>
            <a:custGeom>
              <a:avLst/>
              <a:gdLst/>
              <a:ahLst/>
              <a:cxnLst/>
              <a:rect l="0" t="0" r="0" b="0"/>
              <a:pathLst>
                <a:path w="214313" h="8220">
                  <a:moveTo>
                    <a:pt x="0" y="0"/>
                  </a:moveTo>
                  <a:lnTo>
                    <a:pt x="7381" y="0"/>
                  </a:lnTo>
                  <a:lnTo>
                    <a:pt x="8731" y="953"/>
                  </a:lnTo>
                  <a:lnTo>
                    <a:pt x="10584" y="2540"/>
                  </a:lnTo>
                  <a:lnTo>
                    <a:pt x="12771" y="4551"/>
                  </a:lnTo>
                  <a:lnTo>
                    <a:pt x="15182" y="5892"/>
                  </a:lnTo>
                  <a:lnTo>
                    <a:pt x="17741" y="6785"/>
                  </a:lnTo>
                  <a:lnTo>
                    <a:pt x="20400" y="7381"/>
                  </a:lnTo>
                  <a:lnTo>
                    <a:pt x="23125" y="7778"/>
                  </a:lnTo>
                  <a:lnTo>
                    <a:pt x="25894" y="8043"/>
                  </a:lnTo>
                  <a:lnTo>
                    <a:pt x="28693" y="8219"/>
                  </a:lnTo>
                  <a:lnTo>
                    <a:pt x="33416" y="7385"/>
                  </a:lnTo>
                  <a:lnTo>
                    <a:pt x="39422" y="5876"/>
                  </a:lnTo>
                  <a:lnTo>
                    <a:pt x="46284" y="3917"/>
                  </a:lnTo>
                  <a:lnTo>
                    <a:pt x="51811" y="2611"/>
                  </a:lnTo>
                  <a:lnTo>
                    <a:pt x="56448" y="1741"/>
                  </a:lnTo>
                  <a:lnTo>
                    <a:pt x="60493" y="1161"/>
                  </a:lnTo>
                  <a:lnTo>
                    <a:pt x="65093" y="774"/>
                  </a:lnTo>
                  <a:lnTo>
                    <a:pt x="70065" y="516"/>
                  </a:lnTo>
                  <a:lnTo>
                    <a:pt x="80670" y="229"/>
                  </a:lnTo>
                  <a:lnTo>
                    <a:pt x="214312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3" name="SMARTPenAnnotation184"/>
            <p:cNvSpPr/>
            <p:nvPr/>
          </p:nvSpPr>
          <p:spPr>
            <a:xfrm>
              <a:off x="7358062" y="2254599"/>
              <a:ext cx="162879" cy="119981"/>
            </a:xfrm>
            <a:custGeom>
              <a:avLst/>
              <a:gdLst/>
              <a:ahLst/>
              <a:cxnLst/>
              <a:rect l="0" t="0" r="0" b="0"/>
              <a:pathLst>
                <a:path w="162879" h="119981">
                  <a:moveTo>
                    <a:pt x="0" y="17113"/>
                  </a:moveTo>
                  <a:lnTo>
                    <a:pt x="8220" y="17113"/>
                  </a:lnTo>
                  <a:lnTo>
                    <a:pt x="13496" y="14573"/>
                  </a:lnTo>
                  <a:lnTo>
                    <a:pt x="17570" y="12562"/>
                  </a:lnTo>
                  <a:lnTo>
                    <a:pt x="21238" y="11221"/>
                  </a:lnTo>
                  <a:lnTo>
                    <a:pt x="24636" y="10328"/>
                  </a:lnTo>
                  <a:lnTo>
                    <a:pt x="27854" y="9732"/>
                  </a:lnTo>
                  <a:lnTo>
                    <a:pt x="30952" y="9335"/>
                  </a:lnTo>
                  <a:lnTo>
                    <a:pt x="33970" y="9070"/>
                  </a:lnTo>
                  <a:lnTo>
                    <a:pt x="36934" y="8894"/>
                  </a:lnTo>
                  <a:lnTo>
                    <a:pt x="39863" y="7823"/>
                  </a:lnTo>
                  <a:lnTo>
                    <a:pt x="42768" y="6157"/>
                  </a:lnTo>
                  <a:lnTo>
                    <a:pt x="45657" y="4094"/>
                  </a:lnTo>
                  <a:lnTo>
                    <a:pt x="49488" y="2719"/>
                  </a:lnTo>
                  <a:lnTo>
                    <a:pt x="53947" y="1802"/>
                  </a:lnTo>
                  <a:lnTo>
                    <a:pt x="58825" y="1191"/>
                  </a:lnTo>
                  <a:lnTo>
                    <a:pt x="63982" y="783"/>
                  </a:lnTo>
                  <a:lnTo>
                    <a:pt x="69324" y="511"/>
                  </a:lnTo>
                  <a:lnTo>
                    <a:pt x="83406" y="129"/>
                  </a:lnTo>
                  <a:lnTo>
                    <a:pt x="96697" y="0"/>
                  </a:lnTo>
                  <a:lnTo>
                    <a:pt x="99707" y="942"/>
                  </a:lnTo>
                  <a:lnTo>
                    <a:pt x="102667" y="2522"/>
                  </a:lnTo>
                  <a:lnTo>
                    <a:pt x="105592" y="4528"/>
                  </a:lnTo>
                  <a:lnTo>
                    <a:pt x="108495" y="5866"/>
                  </a:lnTo>
                  <a:lnTo>
                    <a:pt x="111382" y="6757"/>
                  </a:lnTo>
                  <a:lnTo>
                    <a:pt x="114260" y="7352"/>
                  </a:lnTo>
                  <a:lnTo>
                    <a:pt x="117131" y="8701"/>
                  </a:lnTo>
                  <a:lnTo>
                    <a:pt x="119997" y="10552"/>
                  </a:lnTo>
                  <a:lnTo>
                    <a:pt x="126891" y="15817"/>
                  </a:lnTo>
                  <a:lnTo>
                    <a:pt x="127457" y="17202"/>
                  </a:lnTo>
                  <a:lnTo>
                    <a:pt x="127833" y="19077"/>
                  </a:lnTo>
                  <a:lnTo>
                    <a:pt x="128439" y="24380"/>
                  </a:lnTo>
                  <a:lnTo>
                    <a:pt x="125981" y="27645"/>
                  </a:lnTo>
                  <a:lnTo>
                    <a:pt x="123992" y="29850"/>
                  </a:lnTo>
                  <a:lnTo>
                    <a:pt x="119243" y="34839"/>
                  </a:lnTo>
                  <a:lnTo>
                    <a:pt x="116642" y="37503"/>
                  </a:lnTo>
                  <a:lnTo>
                    <a:pt x="113005" y="40231"/>
                  </a:lnTo>
                  <a:lnTo>
                    <a:pt x="108674" y="43003"/>
                  </a:lnTo>
                  <a:lnTo>
                    <a:pt x="103881" y="45803"/>
                  </a:lnTo>
                  <a:lnTo>
                    <a:pt x="99734" y="48622"/>
                  </a:lnTo>
                  <a:lnTo>
                    <a:pt x="96017" y="51454"/>
                  </a:lnTo>
                  <a:lnTo>
                    <a:pt x="92587" y="54295"/>
                  </a:lnTo>
                  <a:lnTo>
                    <a:pt x="88395" y="58093"/>
                  </a:lnTo>
                  <a:lnTo>
                    <a:pt x="78656" y="67394"/>
                  </a:lnTo>
                  <a:lnTo>
                    <a:pt x="73392" y="71589"/>
                  </a:lnTo>
                  <a:lnTo>
                    <a:pt x="67978" y="75338"/>
                  </a:lnTo>
                  <a:lnTo>
                    <a:pt x="62464" y="78789"/>
                  </a:lnTo>
                  <a:lnTo>
                    <a:pt x="56883" y="82043"/>
                  </a:lnTo>
                  <a:lnTo>
                    <a:pt x="51257" y="85165"/>
                  </a:lnTo>
                  <a:lnTo>
                    <a:pt x="45601" y="88198"/>
                  </a:lnTo>
                  <a:lnTo>
                    <a:pt x="40878" y="91173"/>
                  </a:lnTo>
                  <a:lnTo>
                    <a:pt x="36778" y="94109"/>
                  </a:lnTo>
                  <a:lnTo>
                    <a:pt x="33091" y="97019"/>
                  </a:lnTo>
                  <a:lnTo>
                    <a:pt x="29680" y="98959"/>
                  </a:lnTo>
                  <a:lnTo>
                    <a:pt x="26455" y="100252"/>
                  </a:lnTo>
                  <a:lnTo>
                    <a:pt x="23351" y="101114"/>
                  </a:lnTo>
                  <a:lnTo>
                    <a:pt x="20330" y="102641"/>
                  </a:lnTo>
                  <a:lnTo>
                    <a:pt x="17363" y="104612"/>
                  </a:lnTo>
                  <a:lnTo>
                    <a:pt x="14433" y="106878"/>
                  </a:lnTo>
                  <a:lnTo>
                    <a:pt x="11527" y="108389"/>
                  </a:lnTo>
                  <a:lnTo>
                    <a:pt x="8637" y="109396"/>
                  </a:lnTo>
                  <a:lnTo>
                    <a:pt x="5759" y="110067"/>
                  </a:lnTo>
                  <a:lnTo>
                    <a:pt x="3839" y="111468"/>
                  </a:lnTo>
                  <a:lnTo>
                    <a:pt x="2560" y="113354"/>
                  </a:lnTo>
                  <a:lnTo>
                    <a:pt x="150" y="119595"/>
                  </a:lnTo>
                  <a:lnTo>
                    <a:pt x="4595" y="119868"/>
                  </a:lnTo>
                  <a:lnTo>
                    <a:pt x="17373" y="119968"/>
                  </a:lnTo>
                  <a:lnTo>
                    <a:pt x="33172" y="119980"/>
                  </a:lnTo>
                  <a:lnTo>
                    <a:pt x="37354" y="119029"/>
                  </a:lnTo>
                  <a:lnTo>
                    <a:pt x="41096" y="117442"/>
                  </a:lnTo>
                  <a:lnTo>
                    <a:pt x="44542" y="115432"/>
                  </a:lnTo>
                  <a:lnTo>
                    <a:pt x="48744" y="114091"/>
                  </a:lnTo>
                  <a:lnTo>
                    <a:pt x="53452" y="113198"/>
                  </a:lnTo>
                  <a:lnTo>
                    <a:pt x="58494" y="112602"/>
                  </a:lnTo>
                  <a:lnTo>
                    <a:pt x="63761" y="112205"/>
                  </a:lnTo>
                  <a:lnTo>
                    <a:pt x="69177" y="111940"/>
                  </a:lnTo>
                  <a:lnTo>
                    <a:pt x="74693" y="111763"/>
                  </a:lnTo>
                  <a:lnTo>
                    <a:pt x="81228" y="110694"/>
                  </a:lnTo>
                  <a:lnTo>
                    <a:pt x="88442" y="109028"/>
                  </a:lnTo>
                  <a:lnTo>
                    <a:pt x="96109" y="106964"/>
                  </a:lnTo>
                  <a:lnTo>
                    <a:pt x="103125" y="105589"/>
                  </a:lnTo>
                  <a:lnTo>
                    <a:pt x="109707" y="104672"/>
                  </a:lnTo>
                  <a:lnTo>
                    <a:pt x="116001" y="104061"/>
                  </a:lnTo>
                  <a:lnTo>
                    <a:pt x="122102" y="102701"/>
                  </a:lnTo>
                  <a:lnTo>
                    <a:pt x="128074" y="100841"/>
                  </a:lnTo>
                  <a:lnTo>
                    <a:pt x="133959" y="98649"/>
                  </a:lnTo>
                  <a:lnTo>
                    <a:pt x="139789" y="97188"/>
                  </a:lnTo>
                  <a:lnTo>
                    <a:pt x="145580" y="96214"/>
                  </a:lnTo>
                  <a:lnTo>
                    <a:pt x="151346" y="95564"/>
                  </a:lnTo>
                  <a:lnTo>
                    <a:pt x="155190" y="94179"/>
                  </a:lnTo>
                  <a:lnTo>
                    <a:pt x="157752" y="92303"/>
                  </a:lnTo>
                  <a:lnTo>
                    <a:pt x="162878" y="8569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4" name="SMARTPenAnnotation185"/>
            <p:cNvSpPr/>
            <p:nvPr/>
          </p:nvSpPr>
          <p:spPr>
            <a:xfrm>
              <a:off x="7632382" y="2151697"/>
              <a:ext cx="180024" cy="171451"/>
            </a:xfrm>
            <a:custGeom>
              <a:avLst/>
              <a:gdLst/>
              <a:ahLst/>
              <a:cxnLst/>
              <a:rect l="0" t="0" r="0" b="0"/>
              <a:pathLst>
                <a:path w="180024" h="171451">
                  <a:moveTo>
                    <a:pt x="0" y="0"/>
                  </a:moveTo>
                  <a:lnTo>
                    <a:pt x="0" y="7381"/>
                  </a:lnTo>
                  <a:lnTo>
                    <a:pt x="2541" y="10583"/>
                  </a:lnTo>
                  <a:lnTo>
                    <a:pt x="6844" y="15181"/>
                  </a:lnTo>
                  <a:lnTo>
                    <a:pt x="11932" y="20400"/>
                  </a:lnTo>
                  <a:lnTo>
                    <a:pt x="13669" y="23125"/>
                  </a:lnTo>
                  <a:lnTo>
                    <a:pt x="14828" y="25894"/>
                  </a:lnTo>
                  <a:lnTo>
                    <a:pt x="15600" y="28693"/>
                  </a:lnTo>
                  <a:lnTo>
                    <a:pt x="17068" y="31511"/>
                  </a:lnTo>
                  <a:lnTo>
                    <a:pt x="18999" y="34342"/>
                  </a:lnTo>
                  <a:lnTo>
                    <a:pt x="21239" y="37182"/>
                  </a:lnTo>
                  <a:lnTo>
                    <a:pt x="23684" y="40028"/>
                  </a:lnTo>
                  <a:lnTo>
                    <a:pt x="26267" y="42878"/>
                  </a:lnTo>
                  <a:lnTo>
                    <a:pt x="28941" y="45730"/>
                  </a:lnTo>
                  <a:lnTo>
                    <a:pt x="31677" y="49537"/>
                  </a:lnTo>
                  <a:lnTo>
                    <a:pt x="34453" y="53980"/>
                  </a:lnTo>
                  <a:lnTo>
                    <a:pt x="37256" y="58846"/>
                  </a:lnTo>
                  <a:lnTo>
                    <a:pt x="41031" y="63043"/>
                  </a:lnTo>
                  <a:lnTo>
                    <a:pt x="45451" y="66794"/>
                  </a:lnTo>
                  <a:lnTo>
                    <a:pt x="50304" y="70247"/>
                  </a:lnTo>
                  <a:lnTo>
                    <a:pt x="54491" y="74454"/>
                  </a:lnTo>
                  <a:lnTo>
                    <a:pt x="58235" y="79163"/>
                  </a:lnTo>
                  <a:lnTo>
                    <a:pt x="61683" y="84208"/>
                  </a:lnTo>
                  <a:lnTo>
                    <a:pt x="65887" y="88524"/>
                  </a:lnTo>
                  <a:lnTo>
                    <a:pt x="70595" y="92353"/>
                  </a:lnTo>
                  <a:lnTo>
                    <a:pt x="75638" y="95859"/>
                  </a:lnTo>
                  <a:lnTo>
                    <a:pt x="79953" y="99148"/>
                  </a:lnTo>
                  <a:lnTo>
                    <a:pt x="83782" y="102294"/>
                  </a:lnTo>
                  <a:lnTo>
                    <a:pt x="87287" y="105344"/>
                  </a:lnTo>
                  <a:lnTo>
                    <a:pt x="91529" y="108329"/>
                  </a:lnTo>
                  <a:lnTo>
                    <a:pt x="96262" y="111272"/>
                  </a:lnTo>
                  <a:lnTo>
                    <a:pt x="101322" y="114186"/>
                  </a:lnTo>
                  <a:lnTo>
                    <a:pt x="105648" y="117082"/>
                  </a:lnTo>
                  <a:lnTo>
                    <a:pt x="109484" y="119965"/>
                  </a:lnTo>
                  <a:lnTo>
                    <a:pt x="112995" y="122839"/>
                  </a:lnTo>
                  <a:lnTo>
                    <a:pt x="117240" y="125708"/>
                  </a:lnTo>
                  <a:lnTo>
                    <a:pt x="121975" y="128573"/>
                  </a:lnTo>
                  <a:lnTo>
                    <a:pt x="127037" y="131435"/>
                  </a:lnTo>
                  <a:lnTo>
                    <a:pt x="131364" y="134296"/>
                  </a:lnTo>
                  <a:lnTo>
                    <a:pt x="135201" y="137156"/>
                  </a:lnTo>
                  <a:lnTo>
                    <a:pt x="138711" y="140015"/>
                  </a:lnTo>
                  <a:lnTo>
                    <a:pt x="142004" y="142873"/>
                  </a:lnTo>
                  <a:lnTo>
                    <a:pt x="145152" y="145731"/>
                  </a:lnTo>
                  <a:lnTo>
                    <a:pt x="148203" y="148589"/>
                  </a:lnTo>
                  <a:lnTo>
                    <a:pt x="151190" y="150494"/>
                  </a:lnTo>
                  <a:lnTo>
                    <a:pt x="154134" y="151765"/>
                  </a:lnTo>
                  <a:lnTo>
                    <a:pt x="157047" y="152612"/>
                  </a:lnTo>
                  <a:lnTo>
                    <a:pt x="159944" y="154128"/>
                  </a:lnTo>
                  <a:lnTo>
                    <a:pt x="162827" y="156092"/>
                  </a:lnTo>
                  <a:lnTo>
                    <a:pt x="165701" y="158354"/>
                  </a:lnTo>
                  <a:lnTo>
                    <a:pt x="168570" y="159862"/>
                  </a:lnTo>
                  <a:lnTo>
                    <a:pt x="171435" y="160867"/>
                  </a:lnTo>
                  <a:lnTo>
                    <a:pt x="174298" y="161537"/>
                  </a:lnTo>
                  <a:lnTo>
                    <a:pt x="176206" y="162937"/>
                  </a:lnTo>
                  <a:lnTo>
                    <a:pt x="177478" y="164822"/>
                  </a:lnTo>
                  <a:lnTo>
                    <a:pt x="180023" y="17145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5" name="SMARTPenAnnotation186"/>
            <p:cNvSpPr/>
            <p:nvPr/>
          </p:nvSpPr>
          <p:spPr>
            <a:xfrm>
              <a:off x="7658100" y="2160270"/>
              <a:ext cx="145733" cy="128588"/>
            </a:xfrm>
            <a:custGeom>
              <a:avLst/>
              <a:gdLst/>
              <a:ahLst/>
              <a:cxnLst/>
              <a:rect l="0" t="0" r="0" b="0"/>
              <a:pathLst>
                <a:path w="145733" h="128588">
                  <a:moveTo>
                    <a:pt x="145732" y="0"/>
                  </a:moveTo>
                  <a:lnTo>
                    <a:pt x="133801" y="11931"/>
                  </a:lnTo>
                  <a:lnTo>
                    <a:pt x="130157" y="14622"/>
                  </a:lnTo>
                  <a:lnTo>
                    <a:pt x="125824" y="17368"/>
                  </a:lnTo>
                  <a:lnTo>
                    <a:pt x="121030" y="20151"/>
                  </a:lnTo>
                  <a:lnTo>
                    <a:pt x="116882" y="22959"/>
                  </a:lnTo>
                  <a:lnTo>
                    <a:pt x="113163" y="25783"/>
                  </a:lnTo>
                  <a:lnTo>
                    <a:pt x="109732" y="28619"/>
                  </a:lnTo>
                  <a:lnTo>
                    <a:pt x="105540" y="32414"/>
                  </a:lnTo>
                  <a:lnTo>
                    <a:pt x="95801" y="41711"/>
                  </a:lnTo>
                  <a:lnTo>
                    <a:pt x="90537" y="45905"/>
                  </a:lnTo>
                  <a:lnTo>
                    <a:pt x="85123" y="49653"/>
                  </a:lnTo>
                  <a:lnTo>
                    <a:pt x="79609" y="53104"/>
                  </a:lnTo>
                  <a:lnTo>
                    <a:pt x="74028" y="57310"/>
                  </a:lnTo>
                  <a:lnTo>
                    <a:pt x="68402" y="62019"/>
                  </a:lnTo>
                  <a:lnTo>
                    <a:pt x="58023" y="71379"/>
                  </a:lnTo>
                  <a:lnTo>
                    <a:pt x="50235" y="78714"/>
                  </a:lnTo>
                  <a:lnTo>
                    <a:pt x="45873" y="82003"/>
                  </a:lnTo>
                  <a:lnTo>
                    <a:pt x="41059" y="85149"/>
                  </a:lnTo>
                  <a:lnTo>
                    <a:pt x="35945" y="88198"/>
                  </a:lnTo>
                  <a:lnTo>
                    <a:pt x="31584" y="92136"/>
                  </a:lnTo>
                  <a:lnTo>
                    <a:pt x="27723" y="96667"/>
                  </a:lnTo>
                  <a:lnTo>
                    <a:pt x="24197" y="101592"/>
                  </a:lnTo>
                  <a:lnTo>
                    <a:pt x="20894" y="105828"/>
                  </a:lnTo>
                  <a:lnTo>
                    <a:pt x="17739" y="109604"/>
                  </a:lnTo>
                  <a:lnTo>
                    <a:pt x="14683" y="113074"/>
                  </a:lnTo>
                  <a:lnTo>
                    <a:pt x="11693" y="115388"/>
                  </a:lnTo>
                  <a:lnTo>
                    <a:pt x="8749" y="116930"/>
                  </a:lnTo>
                  <a:lnTo>
                    <a:pt x="1728" y="119405"/>
                  </a:lnTo>
                  <a:lnTo>
                    <a:pt x="1151" y="120561"/>
                  </a:lnTo>
                  <a:lnTo>
                    <a:pt x="512" y="124385"/>
                  </a:lnTo>
                  <a:lnTo>
                    <a:pt x="0" y="12858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6" name="SMARTPenAnnotation187"/>
            <p:cNvSpPr/>
            <p:nvPr/>
          </p:nvSpPr>
          <p:spPr>
            <a:xfrm>
              <a:off x="7915275" y="2220277"/>
              <a:ext cx="180023" cy="8574"/>
            </a:xfrm>
            <a:custGeom>
              <a:avLst/>
              <a:gdLst/>
              <a:ahLst/>
              <a:cxnLst/>
              <a:rect l="0" t="0" r="0" b="0"/>
              <a:pathLst>
                <a:path w="180023" h="8574">
                  <a:moveTo>
                    <a:pt x="0" y="8573"/>
                  </a:moveTo>
                  <a:lnTo>
                    <a:pt x="7381" y="1192"/>
                  </a:lnTo>
                  <a:lnTo>
                    <a:pt x="9683" y="794"/>
                  </a:lnTo>
                  <a:lnTo>
                    <a:pt x="13123" y="530"/>
                  </a:lnTo>
                  <a:lnTo>
                    <a:pt x="17320" y="353"/>
                  </a:lnTo>
                  <a:lnTo>
                    <a:pt x="27066" y="157"/>
                  </a:lnTo>
                  <a:lnTo>
                    <a:pt x="180022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SMARTPenAnnotation188"/>
            <p:cNvSpPr/>
            <p:nvPr/>
          </p:nvSpPr>
          <p:spPr>
            <a:xfrm>
              <a:off x="8275319" y="2023110"/>
              <a:ext cx="68582" cy="171451"/>
            </a:xfrm>
            <a:custGeom>
              <a:avLst/>
              <a:gdLst/>
              <a:ahLst/>
              <a:cxnLst/>
              <a:rect l="0" t="0" r="0" b="0"/>
              <a:pathLst>
                <a:path w="68582" h="171451">
                  <a:moveTo>
                    <a:pt x="0" y="0"/>
                  </a:moveTo>
                  <a:lnTo>
                    <a:pt x="0" y="12770"/>
                  </a:lnTo>
                  <a:lnTo>
                    <a:pt x="953" y="15180"/>
                  </a:lnTo>
                  <a:lnTo>
                    <a:pt x="2540" y="17740"/>
                  </a:lnTo>
                  <a:lnTo>
                    <a:pt x="4552" y="20399"/>
                  </a:lnTo>
                  <a:lnTo>
                    <a:pt x="5892" y="23124"/>
                  </a:lnTo>
                  <a:lnTo>
                    <a:pt x="6786" y="25894"/>
                  </a:lnTo>
                  <a:lnTo>
                    <a:pt x="7382" y="28692"/>
                  </a:lnTo>
                  <a:lnTo>
                    <a:pt x="7779" y="32463"/>
                  </a:lnTo>
                  <a:lnTo>
                    <a:pt x="8044" y="36882"/>
                  </a:lnTo>
                  <a:lnTo>
                    <a:pt x="8221" y="41733"/>
                  </a:lnTo>
                  <a:lnTo>
                    <a:pt x="9290" y="45919"/>
                  </a:lnTo>
                  <a:lnTo>
                    <a:pt x="10957" y="49663"/>
                  </a:lnTo>
                  <a:lnTo>
                    <a:pt x="13020" y="53111"/>
                  </a:lnTo>
                  <a:lnTo>
                    <a:pt x="14395" y="57315"/>
                  </a:lnTo>
                  <a:lnTo>
                    <a:pt x="15312" y="62022"/>
                  </a:lnTo>
                  <a:lnTo>
                    <a:pt x="15923" y="67065"/>
                  </a:lnTo>
                  <a:lnTo>
                    <a:pt x="17284" y="71380"/>
                  </a:lnTo>
                  <a:lnTo>
                    <a:pt x="19142" y="75209"/>
                  </a:lnTo>
                  <a:lnTo>
                    <a:pt x="21335" y="78714"/>
                  </a:lnTo>
                  <a:lnTo>
                    <a:pt x="22795" y="82956"/>
                  </a:lnTo>
                  <a:lnTo>
                    <a:pt x="23769" y="87689"/>
                  </a:lnTo>
                  <a:lnTo>
                    <a:pt x="24420" y="92749"/>
                  </a:lnTo>
                  <a:lnTo>
                    <a:pt x="24853" y="97075"/>
                  </a:lnTo>
                  <a:lnTo>
                    <a:pt x="25141" y="100912"/>
                  </a:lnTo>
                  <a:lnTo>
                    <a:pt x="25334" y="104422"/>
                  </a:lnTo>
                  <a:lnTo>
                    <a:pt x="26414" y="107714"/>
                  </a:lnTo>
                  <a:lnTo>
                    <a:pt x="28087" y="110862"/>
                  </a:lnTo>
                  <a:lnTo>
                    <a:pt x="30155" y="113913"/>
                  </a:lnTo>
                  <a:lnTo>
                    <a:pt x="31533" y="116899"/>
                  </a:lnTo>
                  <a:lnTo>
                    <a:pt x="32453" y="119843"/>
                  </a:lnTo>
                  <a:lnTo>
                    <a:pt x="33065" y="122758"/>
                  </a:lnTo>
                  <a:lnTo>
                    <a:pt x="33473" y="125653"/>
                  </a:lnTo>
                  <a:lnTo>
                    <a:pt x="33746" y="128536"/>
                  </a:lnTo>
                  <a:lnTo>
                    <a:pt x="33928" y="131411"/>
                  </a:lnTo>
                  <a:lnTo>
                    <a:pt x="35001" y="134280"/>
                  </a:lnTo>
                  <a:lnTo>
                    <a:pt x="36669" y="137144"/>
                  </a:lnTo>
                  <a:lnTo>
                    <a:pt x="38733" y="140007"/>
                  </a:lnTo>
                  <a:lnTo>
                    <a:pt x="41063" y="142868"/>
                  </a:lnTo>
                  <a:lnTo>
                    <a:pt x="43568" y="145728"/>
                  </a:lnTo>
                  <a:lnTo>
                    <a:pt x="46190" y="148587"/>
                  </a:lnTo>
                  <a:lnTo>
                    <a:pt x="51645" y="154303"/>
                  </a:lnTo>
                  <a:lnTo>
                    <a:pt x="54433" y="157161"/>
                  </a:lnTo>
                  <a:lnTo>
                    <a:pt x="57243" y="159066"/>
                  </a:lnTo>
                  <a:lnTo>
                    <a:pt x="60069" y="160337"/>
                  </a:lnTo>
                  <a:lnTo>
                    <a:pt x="62906" y="161183"/>
                  </a:lnTo>
                  <a:lnTo>
                    <a:pt x="64799" y="162701"/>
                  </a:lnTo>
                  <a:lnTo>
                    <a:pt x="66060" y="164664"/>
                  </a:lnTo>
                  <a:lnTo>
                    <a:pt x="68581" y="17145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SMARTPenAnnotation189"/>
            <p:cNvSpPr/>
            <p:nvPr/>
          </p:nvSpPr>
          <p:spPr>
            <a:xfrm>
              <a:off x="8206740" y="2245995"/>
              <a:ext cx="180023" cy="17145"/>
            </a:xfrm>
            <a:custGeom>
              <a:avLst/>
              <a:gdLst/>
              <a:ahLst/>
              <a:cxnLst/>
              <a:rect l="0" t="0" r="0" b="0"/>
              <a:pathLst>
                <a:path w="180023" h="17145">
                  <a:moveTo>
                    <a:pt x="0" y="17144"/>
                  </a:moveTo>
                  <a:lnTo>
                    <a:pt x="4551" y="12594"/>
                  </a:lnTo>
                  <a:lnTo>
                    <a:pt x="6843" y="11253"/>
                  </a:lnTo>
                  <a:lnTo>
                    <a:pt x="9325" y="10359"/>
                  </a:lnTo>
                  <a:lnTo>
                    <a:pt x="11931" y="9764"/>
                  </a:lnTo>
                  <a:lnTo>
                    <a:pt x="14621" y="9367"/>
                  </a:lnTo>
                  <a:lnTo>
                    <a:pt x="20151" y="8925"/>
                  </a:lnTo>
                  <a:lnTo>
                    <a:pt x="28324" y="8729"/>
                  </a:lnTo>
                  <a:lnTo>
                    <a:pt x="33170" y="8677"/>
                  </a:lnTo>
                  <a:lnTo>
                    <a:pt x="37352" y="7689"/>
                  </a:lnTo>
                  <a:lnTo>
                    <a:pt x="41095" y="6079"/>
                  </a:lnTo>
                  <a:lnTo>
                    <a:pt x="44542" y="4052"/>
                  </a:lnTo>
                  <a:lnTo>
                    <a:pt x="48744" y="3654"/>
                  </a:lnTo>
                  <a:lnTo>
                    <a:pt x="53451" y="4341"/>
                  </a:lnTo>
                  <a:lnTo>
                    <a:pt x="58494" y="5751"/>
                  </a:lnTo>
                  <a:lnTo>
                    <a:pt x="63761" y="6692"/>
                  </a:lnTo>
                  <a:lnTo>
                    <a:pt x="69177" y="7318"/>
                  </a:lnTo>
                  <a:lnTo>
                    <a:pt x="74693" y="7736"/>
                  </a:lnTo>
                  <a:lnTo>
                    <a:pt x="80275" y="7062"/>
                  </a:lnTo>
                  <a:lnTo>
                    <a:pt x="85901" y="5660"/>
                  </a:lnTo>
                  <a:lnTo>
                    <a:pt x="91558" y="3774"/>
                  </a:lnTo>
                  <a:lnTo>
                    <a:pt x="97233" y="2516"/>
                  </a:lnTo>
                  <a:lnTo>
                    <a:pt x="102922" y="1677"/>
                  </a:lnTo>
                  <a:lnTo>
                    <a:pt x="108619" y="1118"/>
                  </a:lnTo>
                  <a:lnTo>
                    <a:pt x="114323" y="745"/>
                  </a:lnTo>
                  <a:lnTo>
                    <a:pt x="120030" y="497"/>
                  </a:lnTo>
                  <a:lnTo>
                    <a:pt x="131451" y="220"/>
                  </a:lnTo>
                  <a:lnTo>
                    <a:pt x="180022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9" name="SMARTPenAnnotation190"/>
            <p:cNvSpPr/>
            <p:nvPr/>
          </p:nvSpPr>
          <p:spPr>
            <a:xfrm>
              <a:off x="8283905" y="2280285"/>
              <a:ext cx="128576" cy="102870"/>
            </a:xfrm>
            <a:custGeom>
              <a:avLst/>
              <a:gdLst/>
              <a:ahLst/>
              <a:cxnLst/>
              <a:rect l="0" t="0" r="0" b="0"/>
              <a:pathLst>
                <a:path w="128576" h="102870">
                  <a:moveTo>
                    <a:pt x="17132" y="8572"/>
                  </a:moveTo>
                  <a:lnTo>
                    <a:pt x="24514" y="1191"/>
                  </a:lnTo>
                  <a:lnTo>
                    <a:pt x="27715" y="529"/>
                  </a:lnTo>
                  <a:lnTo>
                    <a:pt x="29903" y="352"/>
                  </a:lnTo>
                  <a:lnTo>
                    <a:pt x="33266" y="235"/>
                  </a:lnTo>
                  <a:lnTo>
                    <a:pt x="49811" y="46"/>
                  </a:lnTo>
                  <a:lnTo>
                    <a:pt x="87351" y="0"/>
                  </a:lnTo>
                  <a:lnTo>
                    <a:pt x="89662" y="953"/>
                  </a:lnTo>
                  <a:lnTo>
                    <a:pt x="91203" y="2540"/>
                  </a:lnTo>
                  <a:lnTo>
                    <a:pt x="92231" y="4551"/>
                  </a:lnTo>
                  <a:lnTo>
                    <a:pt x="93867" y="5891"/>
                  </a:lnTo>
                  <a:lnTo>
                    <a:pt x="95912" y="6785"/>
                  </a:lnTo>
                  <a:lnTo>
                    <a:pt x="98226" y="7380"/>
                  </a:lnTo>
                  <a:lnTo>
                    <a:pt x="100722" y="8730"/>
                  </a:lnTo>
                  <a:lnTo>
                    <a:pt x="103339" y="10583"/>
                  </a:lnTo>
                  <a:lnTo>
                    <a:pt x="109832" y="15848"/>
                  </a:lnTo>
                  <a:lnTo>
                    <a:pt x="110364" y="17233"/>
                  </a:lnTo>
                  <a:lnTo>
                    <a:pt x="110719" y="19108"/>
                  </a:lnTo>
                  <a:lnTo>
                    <a:pt x="111289" y="24412"/>
                  </a:lnTo>
                  <a:lnTo>
                    <a:pt x="110384" y="25800"/>
                  </a:lnTo>
                  <a:lnTo>
                    <a:pt x="108827" y="27677"/>
                  </a:lnTo>
                  <a:lnTo>
                    <a:pt x="106837" y="29881"/>
                  </a:lnTo>
                  <a:lnTo>
                    <a:pt x="105511" y="32303"/>
                  </a:lnTo>
                  <a:lnTo>
                    <a:pt x="104626" y="34870"/>
                  </a:lnTo>
                  <a:lnTo>
                    <a:pt x="104037" y="37534"/>
                  </a:lnTo>
                  <a:lnTo>
                    <a:pt x="101738" y="40263"/>
                  </a:lnTo>
                  <a:lnTo>
                    <a:pt x="98302" y="43034"/>
                  </a:lnTo>
                  <a:lnTo>
                    <a:pt x="94105" y="45834"/>
                  </a:lnTo>
                  <a:lnTo>
                    <a:pt x="90355" y="48654"/>
                  </a:lnTo>
                  <a:lnTo>
                    <a:pt x="86902" y="51486"/>
                  </a:lnTo>
                  <a:lnTo>
                    <a:pt x="83647" y="54326"/>
                  </a:lnTo>
                  <a:lnTo>
                    <a:pt x="79574" y="57172"/>
                  </a:lnTo>
                  <a:lnTo>
                    <a:pt x="74953" y="60022"/>
                  </a:lnTo>
                  <a:lnTo>
                    <a:pt x="69966" y="62875"/>
                  </a:lnTo>
                  <a:lnTo>
                    <a:pt x="59346" y="68584"/>
                  </a:lnTo>
                  <a:lnTo>
                    <a:pt x="53848" y="71440"/>
                  </a:lnTo>
                  <a:lnTo>
                    <a:pt x="48277" y="73344"/>
                  </a:lnTo>
                  <a:lnTo>
                    <a:pt x="42658" y="74613"/>
                  </a:lnTo>
                  <a:lnTo>
                    <a:pt x="37008" y="75460"/>
                  </a:lnTo>
                  <a:lnTo>
                    <a:pt x="32287" y="76976"/>
                  </a:lnTo>
                  <a:lnTo>
                    <a:pt x="28188" y="78940"/>
                  </a:lnTo>
                  <a:lnTo>
                    <a:pt x="24503" y="81202"/>
                  </a:lnTo>
                  <a:lnTo>
                    <a:pt x="21094" y="82709"/>
                  </a:lnTo>
                  <a:lnTo>
                    <a:pt x="17868" y="83714"/>
                  </a:lnTo>
                  <a:lnTo>
                    <a:pt x="14765" y="84384"/>
                  </a:lnTo>
                  <a:lnTo>
                    <a:pt x="11744" y="85784"/>
                  </a:lnTo>
                  <a:lnTo>
                    <a:pt x="8777" y="87669"/>
                  </a:lnTo>
                  <a:lnTo>
                    <a:pt x="502" y="93909"/>
                  </a:lnTo>
                  <a:lnTo>
                    <a:pt x="216" y="96665"/>
                  </a:lnTo>
                  <a:lnTo>
                    <a:pt x="0" y="102506"/>
                  </a:lnTo>
                  <a:lnTo>
                    <a:pt x="2533" y="102708"/>
                  </a:lnTo>
                  <a:lnTo>
                    <a:pt x="6834" y="102798"/>
                  </a:lnTo>
                  <a:lnTo>
                    <a:pt x="44529" y="102869"/>
                  </a:lnTo>
                  <a:lnTo>
                    <a:pt x="48732" y="101917"/>
                  </a:lnTo>
                  <a:lnTo>
                    <a:pt x="53438" y="100329"/>
                  </a:lnTo>
                  <a:lnTo>
                    <a:pt x="58481" y="98319"/>
                  </a:lnTo>
                  <a:lnTo>
                    <a:pt x="63748" y="96978"/>
                  </a:lnTo>
                  <a:lnTo>
                    <a:pt x="69164" y="96084"/>
                  </a:lnTo>
                  <a:lnTo>
                    <a:pt x="74680" y="95489"/>
                  </a:lnTo>
                  <a:lnTo>
                    <a:pt x="80262" y="95092"/>
                  </a:lnTo>
                  <a:lnTo>
                    <a:pt x="85889" y="94827"/>
                  </a:lnTo>
                  <a:lnTo>
                    <a:pt x="91545" y="94650"/>
                  </a:lnTo>
                  <a:lnTo>
                    <a:pt x="97221" y="93580"/>
                  </a:lnTo>
                  <a:lnTo>
                    <a:pt x="102910" y="91914"/>
                  </a:lnTo>
                  <a:lnTo>
                    <a:pt x="108607" y="89851"/>
                  </a:lnTo>
                  <a:lnTo>
                    <a:pt x="113358" y="88475"/>
                  </a:lnTo>
                  <a:lnTo>
                    <a:pt x="117478" y="87559"/>
                  </a:lnTo>
                  <a:lnTo>
                    <a:pt x="128575" y="8572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0" name="SMARTPenAnnotation191"/>
            <p:cNvSpPr/>
            <p:nvPr/>
          </p:nvSpPr>
          <p:spPr>
            <a:xfrm>
              <a:off x="8481059" y="2237422"/>
              <a:ext cx="317184" cy="274286"/>
            </a:xfrm>
            <a:custGeom>
              <a:avLst/>
              <a:gdLst/>
              <a:ahLst/>
              <a:cxnLst/>
              <a:rect l="0" t="0" r="0" b="0"/>
              <a:pathLst>
                <a:path w="317184" h="274286">
                  <a:moveTo>
                    <a:pt x="0" y="0"/>
                  </a:moveTo>
                  <a:lnTo>
                    <a:pt x="4551" y="0"/>
                  </a:lnTo>
                  <a:lnTo>
                    <a:pt x="5892" y="953"/>
                  </a:lnTo>
                  <a:lnTo>
                    <a:pt x="6786" y="2540"/>
                  </a:lnTo>
                  <a:lnTo>
                    <a:pt x="8221" y="7381"/>
                  </a:lnTo>
                  <a:lnTo>
                    <a:pt x="8416" y="13123"/>
                  </a:lnTo>
                  <a:lnTo>
                    <a:pt x="8468" y="17321"/>
                  </a:lnTo>
                  <a:lnTo>
                    <a:pt x="7551" y="21072"/>
                  </a:lnTo>
                  <a:lnTo>
                    <a:pt x="3991" y="27781"/>
                  </a:lnTo>
                  <a:lnTo>
                    <a:pt x="1775" y="33937"/>
                  </a:lnTo>
                  <a:lnTo>
                    <a:pt x="789" y="39848"/>
                  </a:lnTo>
                  <a:lnTo>
                    <a:pt x="351" y="45650"/>
                  </a:lnTo>
                  <a:lnTo>
                    <a:pt x="1186" y="48531"/>
                  </a:lnTo>
                  <a:lnTo>
                    <a:pt x="4655" y="54272"/>
                  </a:lnTo>
                  <a:lnTo>
                    <a:pt x="6832" y="59998"/>
                  </a:lnTo>
                  <a:lnTo>
                    <a:pt x="7800" y="65719"/>
                  </a:lnTo>
                  <a:lnTo>
                    <a:pt x="8229" y="71436"/>
                  </a:lnTo>
                  <a:lnTo>
                    <a:pt x="9296" y="74294"/>
                  </a:lnTo>
                  <a:lnTo>
                    <a:pt x="13021" y="80010"/>
                  </a:lnTo>
                  <a:lnTo>
                    <a:pt x="16301" y="81915"/>
                  </a:lnTo>
                  <a:lnTo>
                    <a:pt x="25025" y="84032"/>
                  </a:lnTo>
                  <a:lnTo>
                    <a:pt x="32712" y="87512"/>
                  </a:lnTo>
                  <a:lnTo>
                    <a:pt x="36097" y="89774"/>
                  </a:lnTo>
                  <a:lnTo>
                    <a:pt x="42395" y="92287"/>
                  </a:lnTo>
                  <a:lnTo>
                    <a:pt x="51297" y="93702"/>
                  </a:lnTo>
                  <a:lnTo>
                    <a:pt x="59967" y="94121"/>
                  </a:lnTo>
                  <a:lnTo>
                    <a:pt x="62838" y="94180"/>
                  </a:lnTo>
                  <a:lnTo>
                    <a:pt x="65705" y="93266"/>
                  </a:lnTo>
                  <a:lnTo>
                    <a:pt x="71430" y="89712"/>
                  </a:lnTo>
                  <a:lnTo>
                    <a:pt x="79689" y="87497"/>
                  </a:lnTo>
                  <a:lnTo>
                    <a:pt x="84559" y="86907"/>
                  </a:lnTo>
                  <a:lnTo>
                    <a:pt x="88758" y="85560"/>
                  </a:lnTo>
                  <a:lnTo>
                    <a:pt x="95963" y="81524"/>
                  </a:lnTo>
                  <a:lnTo>
                    <a:pt x="104881" y="76556"/>
                  </a:lnTo>
                  <a:lnTo>
                    <a:pt x="109925" y="73897"/>
                  </a:lnTo>
                  <a:lnTo>
                    <a:pt x="113289" y="71172"/>
                  </a:lnTo>
                  <a:lnTo>
                    <a:pt x="115531" y="68403"/>
                  </a:lnTo>
                  <a:lnTo>
                    <a:pt x="117026" y="65605"/>
                  </a:lnTo>
                  <a:lnTo>
                    <a:pt x="123767" y="59955"/>
                  </a:lnTo>
                  <a:lnTo>
                    <a:pt x="128231" y="57115"/>
                  </a:lnTo>
                  <a:lnTo>
                    <a:pt x="131209" y="54269"/>
                  </a:lnTo>
                  <a:lnTo>
                    <a:pt x="133192" y="51420"/>
                  </a:lnTo>
                  <a:lnTo>
                    <a:pt x="136349" y="45713"/>
                  </a:lnTo>
                  <a:lnTo>
                    <a:pt x="142530" y="37145"/>
                  </a:lnTo>
                  <a:lnTo>
                    <a:pt x="144309" y="31432"/>
                  </a:lnTo>
                  <a:lnTo>
                    <a:pt x="145100" y="25717"/>
                  </a:lnTo>
                  <a:lnTo>
                    <a:pt x="145452" y="20002"/>
                  </a:lnTo>
                  <a:lnTo>
                    <a:pt x="145722" y="9074"/>
                  </a:lnTo>
                  <a:lnTo>
                    <a:pt x="145731" y="3733"/>
                  </a:lnTo>
                  <a:lnTo>
                    <a:pt x="145733" y="41741"/>
                  </a:lnTo>
                  <a:lnTo>
                    <a:pt x="146685" y="45925"/>
                  </a:lnTo>
                  <a:lnTo>
                    <a:pt x="150284" y="53113"/>
                  </a:lnTo>
                  <a:lnTo>
                    <a:pt x="151624" y="57316"/>
                  </a:lnTo>
                  <a:lnTo>
                    <a:pt x="152518" y="62024"/>
                  </a:lnTo>
                  <a:lnTo>
                    <a:pt x="153115" y="67067"/>
                  </a:lnTo>
                  <a:lnTo>
                    <a:pt x="154464" y="72334"/>
                  </a:lnTo>
                  <a:lnTo>
                    <a:pt x="156316" y="77750"/>
                  </a:lnTo>
                  <a:lnTo>
                    <a:pt x="158504" y="83266"/>
                  </a:lnTo>
                  <a:lnTo>
                    <a:pt x="159962" y="88848"/>
                  </a:lnTo>
                  <a:lnTo>
                    <a:pt x="160934" y="94475"/>
                  </a:lnTo>
                  <a:lnTo>
                    <a:pt x="161583" y="100130"/>
                  </a:lnTo>
                  <a:lnTo>
                    <a:pt x="162014" y="105806"/>
                  </a:lnTo>
                  <a:lnTo>
                    <a:pt x="162303" y="111495"/>
                  </a:lnTo>
                  <a:lnTo>
                    <a:pt x="162494" y="117192"/>
                  </a:lnTo>
                  <a:lnTo>
                    <a:pt x="163575" y="122896"/>
                  </a:lnTo>
                  <a:lnTo>
                    <a:pt x="165247" y="128603"/>
                  </a:lnTo>
                  <a:lnTo>
                    <a:pt x="167315" y="134313"/>
                  </a:lnTo>
                  <a:lnTo>
                    <a:pt x="169647" y="140024"/>
                  </a:lnTo>
                  <a:lnTo>
                    <a:pt x="172153" y="145737"/>
                  </a:lnTo>
                  <a:lnTo>
                    <a:pt x="174776" y="151451"/>
                  </a:lnTo>
                  <a:lnTo>
                    <a:pt x="175573" y="157165"/>
                  </a:lnTo>
                  <a:lnTo>
                    <a:pt x="175151" y="162879"/>
                  </a:lnTo>
                  <a:lnTo>
                    <a:pt x="173917" y="168593"/>
                  </a:lnTo>
                  <a:lnTo>
                    <a:pt x="173095" y="174308"/>
                  </a:lnTo>
                  <a:lnTo>
                    <a:pt x="172547" y="180023"/>
                  </a:lnTo>
                  <a:lnTo>
                    <a:pt x="172182" y="185738"/>
                  </a:lnTo>
                  <a:lnTo>
                    <a:pt x="171938" y="191453"/>
                  </a:lnTo>
                  <a:lnTo>
                    <a:pt x="171667" y="202883"/>
                  </a:lnTo>
                  <a:lnTo>
                    <a:pt x="170643" y="208598"/>
                  </a:lnTo>
                  <a:lnTo>
                    <a:pt x="169007" y="214313"/>
                  </a:lnTo>
                  <a:lnTo>
                    <a:pt x="166965" y="220028"/>
                  </a:lnTo>
                  <a:lnTo>
                    <a:pt x="165602" y="225743"/>
                  </a:lnTo>
                  <a:lnTo>
                    <a:pt x="164695" y="231458"/>
                  </a:lnTo>
                  <a:lnTo>
                    <a:pt x="164089" y="237172"/>
                  </a:lnTo>
                  <a:lnTo>
                    <a:pt x="162732" y="241935"/>
                  </a:lnTo>
                  <a:lnTo>
                    <a:pt x="158686" y="249767"/>
                  </a:lnTo>
                  <a:lnTo>
                    <a:pt x="151173" y="256422"/>
                  </a:lnTo>
                  <a:lnTo>
                    <a:pt x="142436" y="261603"/>
                  </a:lnTo>
                  <a:lnTo>
                    <a:pt x="135377" y="263905"/>
                  </a:lnTo>
                  <a:lnTo>
                    <a:pt x="129066" y="267469"/>
                  </a:lnTo>
                  <a:lnTo>
                    <a:pt x="126049" y="269753"/>
                  </a:lnTo>
                  <a:lnTo>
                    <a:pt x="120158" y="272290"/>
                  </a:lnTo>
                  <a:lnTo>
                    <a:pt x="111485" y="273719"/>
                  </a:lnTo>
                  <a:lnTo>
                    <a:pt x="102883" y="274142"/>
                  </a:lnTo>
                  <a:lnTo>
                    <a:pt x="94302" y="274267"/>
                  </a:lnTo>
                  <a:lnTo>
                    <a:pt x="91444" y="274285"/>
                  </a:lnTo>
                  <a:lnTo>
                    <a:pt x="88584" y="273344"/>
                  </a:lnTo>
                  <a:lnTo>
                    <a:pt x="80011" y="268422"/>
                  </a:lnTo>
                  <a:lnTo>
                    <a:pt x="71439" y="265588"/>
                  </a:lnTo>
                  <a:lnTo>
                    <a:pt x="62866" y="259138"/>
                  </a:lnTo>
                  <a:lnTo>
                    <a:pt x="57150" y="253920"/>
                  </a:lnTo>
                  <a:lnTo>
                    <a:pt x="55246" y="250243"/>
                  </a:lnTo>
                  <a:lnTo>
                    <a:pt x="53975" y="245886"/>
                  </a:lnTo>
                  <a:lnTo>
                    <a:pt x="53129" y="241076"/>
                  </a:lnTo>
                  <a:lnTo>
                    <a:pt x="53517" y="236918"/>
                  </a:lnTo>
                  <a:lnTo>
                    <a:pt x="54729" y="233193"/>
                  </a:lnTo>
                  <a:lnTo>
                    <a:pt x="63516" y="215819"/>
                  </a:lnTo>
                  <a:lnTo>
                    <a:pt x="67109" y="210555"/>
                  </a:lnTo>
                  <a:lnTo>
                    <a:pt x="71410" y="205140"/>
                  </a:lnTo>
                  <a:lnTo>
                    <a:pt x="76182" y="199625"/>
                  </a:lnTo>
                  <a:lnTo>
                    <a:pt x="81269" y="194043"/>
                  </a:lnTo>
                  <a:lnTo>
                    <a:pt x="91999" y="182761"/>
                  </a:lnTo>
                  <a:lnTo>
                    <a:pt x="98480" y="177086"/>
                  </a:lnTo>
                  <a:lnTo>
                    <a:pt x="105659" y="171398"/>
                  </a:lnTo>
                  <a:lnTo>
                    <a:pt x="113303" y="165700"/>
                  </a:lnTo>
                  <a:lnTo>
                    <a:pt x="129415" y="154289"/>
                  </a:lnTo>
                  <a:lnTo>
                    <a:pt x="137711" y="148580"/>
                  </a:lnTo>
                  <a:lnTo>
                    <a:pt x="147053" y="142868"/>
                  </a:lnTo>
                  <a:lnTo>
                    <a:pt x="157090" y="137155"/>
                  </a:lnTo>
                  <a:lnTo>
                    <a:pt x="167592" y="131442"/>
                  </a:lnTo>
                  <a:lnTo>
                    <a:pt x="177451" y="125728"/>
                  </a:lnTo>
                  <a:lnTo>
                    <a:pt x="196026" y="114299"/>
                  </a:lnTo>
                  <a:lnTo>
                    <a:pt x="204979" y="109537"/>
                  </a:lnTo>
                  <a:lnTo>
                    <a:pt x="213806" y="105410"/>
                  </a:lnTo>
                  <a:lnTo>
                    <a:pt x="222547" y="101706"/>
                  </a:lnTo>
                  <a:lnTo>
                    <a:pt x="231232" y="98284"/>
                  </a:lnTo>
                  <a:lnTo>
                    <a:pt x="248502" y="91942"/>
                  </a:lnTo>
                  <a:lnTo>
                    <a:pt x="256156" y="88917"/>
                  </a:lnTo>
                  <a:lnTo>
                    <a:pt x="263163" y="85948"/>
                  </a:lnTo>
                  <a:lnTo>
                    <a:pt x="269740" y="83016"/>
                  </a:lnTo>
                  <a:lnTo>
                    <a:pt x="276029" y="81062"/>
                  </a:lnTo>
                  <a:lnTo>
                    <a:pt x="282127" y="79759"/>
                  </a:lnTo>
                  <a:lnTo>
                    <a:pt x="288098" y="78890"/>
                  </a:lnTo>
                  <a:lnTo>
                    <a:pt x="297271" y="77925"/>
                  </a:lnTo>
                  <a:lnTo>
                    <a:pt x="304523" y="77496"/>
                  </a:lnTo>
                  <a:lnTo>
                    <a:pt x="310922" y="77305"/>
                  </a:lnTo>
                  <a:lnTo>
                    <a:pt x="313009" y="78207"/>
                  </a:lnTo>
                  <a:lnTo>
                    <a:pt x="314401" y="79760"/>
                  </a:lnTo>
                  <a:lnTo>
                    <a:pt x="317183" y="8572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1" name="SMARTPenAnnotation192"/>
            <p:cNvSpPr/>
            <p:nvPr/>
          </p:nvSpPr>
          <p:spPr>
            <a:xfrm>
              <a:off x="5815012" y="1285875"/>
              <a:ext cx="2957500" cy="728632"/>
            </a:xfrm>
            <a:custGeom>
              <a:avLst/>
              <a:gdLst/>
              <a:ahLst/>
              <a:cxnLst/>
              <a:rect l="0" t="0" r="0" b="0"/>
              <a:pathLst>
                <a:path w="2957500" h="728632">
                  <a:moveTo>
                    <a:pt x="68580" y="145732"/>
                  </a:moveTo>
                  <a:lnTo>
                    <a:pt x="68580" y="178975"/>
                  </a:lnTo>
                  <a:lnTo>
                    <a:pt x="67628" y="183134"/>
                  </a:lnTo>
                  <a:lnTo>
                    <a:pt x="64029" y="190295"/>
                  </a:lnTo>
                  <a:lnTo>
                    <a:pt x="54911" y="202654"/>
                  </a:lnTo>
                  <a:lnTo>
                    <a:pt x="51512" y="211387"/>
                  </a:lnTo>
                  <a:lnTo>
                    <a:pt x="47342" y="217139"/>
                  </a:lnTo>
                  <a:lnTo>
                    <a:pt x="45849" y="220959"/>
                  </a:lnTo>
                  <a:lnTo>
                    <a:pt x="42795" y="234485"/>
                  </a:lnTo>
                  <a:lnTo>
                    <a:pt x="31048" y="255657"/>
                  </a:lnTo>
                  <a:lnTo>
                    <a:pt x="20879" y="270598"/>
                  </a:lnTo>
                  <a:lnTo>
                    <a:pt x="13086" y="290187"/>
                  </a:lnTo>
                  <a:lnTo>
                    <a:pt x="10578" y="298199"/>
                  </a:lnTo>
                  <a:lnTo>
                    <a:pt x="9167" y="310605"/>
                  </a:lnTo>
                  <a:lnTo>
                    <a:pt x="8651" y="331556"/>
                  </a:lnTo>
                  <a:lnTo>
                    <a:pt x="8607" y="341351"/>
                  </a:lnTo>
                  <a:lnTo>
                    <a:pt x="7643" y="345677"/>
                  </a:lnTo>
                  <a:lnTo>
                    <a:pt x="2688" y="357269"/>
                  </a:lnTo>
                  <a:lnTo>
                    <a:pt x="354" y="378741"/>
                  </a:lnTo>
                  <a:lnTo>
                    <a:pt x="47" y="400948"/>
                  </a:lnTo>
                  <a:lnTo>
                    <a:pt x="0" y="498732"/>
                  </a:lnTo>
                  <a:lnTo>
                    <a:pt x="953" y="502033"/>
                  </a:lnTo>
                  <a:lnTo>
                    <a:pt x="5892" y="512182"/>
                  </a:lnTo>
                  <a:lnTo>
                    <a:pt x="8219" y="533126"/>
                  </a:lnTo>
                  <a:lnTo>
                    <a:pt x="9290" y="536392"/>
                  </a:lnTo>
                  <a:lnTo>
                    <a:pt x="13019" y="542561"/>
                  </a:lnTo>
                  <a:lnTo>
                    <a:pt x="15311" y="551018"/>
                  </a:lnTo>
                  <a:lnTo>
                    <a:pt x="15923" y="555940"/>
                  </a:lnTo>
                  <a:lnTo>
                    <a:pt x="19141" y="563949"/>
                  </a:lnTo>
                  <a:lnTo>
                    <a:pt x="26309" y="573813"/>
                  </a:lnTo>
                  <a:lnTo>
                    <a:pt x="45755" y="594328"/>
                  </a:lnTo>
                  <a:lnTo>
                    <a:pt x="80010" y="628649"/>
                  </a:lnTo>
                  <a:lnTo>
                    <a:pt x="93134" y="637222"/>
                  </a:lnTo>
                  <a:lnTo>
                    <a:pt x="101083" y="640397"/>
                  </a:lnTo>
                  <a:lnTo>
                    <a:pt x="108743" y="642761"/>
                  </a:lnTo>
                  <a:lnTo>
                    <a:pt x="140283" y="656507"/>
                  </a:lnTo>
                  <a:lnTo>
                    <a:pt x="162930" y="659376"/>
                  </a:lnTo>
                  <a:lnTo>
                    <a:pt x="175283" y="660721"/>
                  </a:lnTo>
                  <a:lnTo>
                    <a:pt x="210266" y="667422"/>
                  </a:lnTo>
                  <a:lnTo>
                    <a:pt x="235033" y="669363"/>
                  </a:lnTo>
                  <a:lnTo>
                    <a:pt x="266454" y="675392"/>
                  </a:lnTo>
                  <a:lnTo>
                    <a:pt x="353603" y="677206"/>
                  </a:lnTo>
                  <a:lnTo>
                    <a:pt x="429633" y="676274"/>
                  </a:lnTo>
                  <a:lnTo>
                    <a:pt x="515069" y="668890"/>
                  </a:lnTo>
                  <a:lnTo>
                    <a:pt x="600786" y="669613"/>
                  </a:lnTo>
                  <a:lnTo>
                    <a:pt x="685558" y="676992"/>
                  </a:lnTo>
                  <a:lnTo>
                    <a:pt x="711446" y="678110"/>
                  </a:lnTo>
                  <a:lnTo>
                    <a:pt x="763899" y="684999"/>
                  </a:lnTo>
                  <a:lnTo>
                    <a:pt x="794560" y="686515"/>
                  </a:lnTo>
                  <a:lnTo>
                    <a:pt x="882921" y="700996"/>
                  </a:lnTo>
                  <a:lnTo>
                    <a:pt x="908672" y="704907"/>
                  </a:lnTo>
                  <a:lnTo>
                    <a:pt x="934398" y="709559"/>
                  </a:lnTo>
                  <a:lnTo>
                    <a:pt x="1017605" y="711441"/>
                  </a:lnTo>
                  <a:lnTo>
                    <a:pt x="1063057" y="714042"/>
                  </a:lnTo>
                  <a:lnTo>
                    <a:pt x="1120149" y="719293"/>
                  </a:lnTo>
                  <a:lnTo>
                    <a:pt x="1211581" y="720058"/>
                  </a:lnTo>
                  <a:lnTo>
                    <a:pt x="1275515" y="722626"/>
                  </a:lnTo>
                  <a:lnTo>
                    <a:pt x="1345726" y="728132"/>
                  </a:lnTo>
                  <a:lnTo>
                    <a:pt x="1433264" y="728631"/>
                  </a:lnTo>
                  <a:lnTo>
                    <a:pt x="1522183" y="720882"/>
                  </a:lnTo>
                  <a:lnTo>
                    <a:pt x="1609792" y="720136"/>
                  </a:lnTo>
                  <a:lnTo>
                    <a:pt x="1698913" y="720092"/>
                  </a:lnTo>
                  <a:lnTo>
                    <a:pt x="1788878" y="712312"/>
                  </a:lnTo>
                  <a:lnTo>
                    <a:pt x="1876797" y="709024"/>
                  </a:lnTo>
                  <a:lnTo>
                    <a:pt x="1934452" y="703745"/>
                  </a:lnTo>
                  <a:lnTo>
                    <a:pt x="1980233" y="700563"/>
                  </a:lnTo>
                  <a:lnTo>
                    <a:pt x="2072188" y="690184"/>
                  </a:lnTo>
                  <a:lnTo>
                    <a:pt x="2157108" y="685104"/>
                  </a:lnTo>
                  <a:lnTo>
                    <a:pt x="2246011" y="677590"/>
                  </a:lnTo>
                  <a:lnTo>
                    <a:pt x="2305628" y="674735"/>
                  </a:lnTo>
                  <a:lnTo>
                    <a:pt x="2390603" y="663001"/>
                  </a:lnTo>
                  <a:lnTo>
                    <a:pt x="2476969" y="657713"/>
                  </a:lnTo>
                  <a:lnTo>
                    <a:pt x="2560143" y="645860"/>
                  </a:lnTo>
                  <a:lnTo>
                    <a:pt x="2648029" y="642061"/>
                  </a:lnTo>
                  <a:lnTo>
                    <a:pt x="2743036" y="625704"/>
                  </a:lnTo>
                  <a:lnTo>
                    <a:pt x="2768321" y="619178"/>
                  </a:lnTo>
                  <a:lnTo>
                    <a:pt x="2780082" y="617137"/>
                  </a:lnTo>
                  <a:lnTo>
                    <a:pt x="2803155" y="610606"/>
                  </a:lnTo>
                  <a:lnTo>
                    <a:pt x="2814615" y="608565"/>
                  </a:lnTo>
                  <a:lnTo>
                    <a:pt x="2831775" y="603014"/>
                  </a:lnTo>
                  <a:lnTo>
                    <a:pt x="2847973" y="599993"/>
                  </a:lnTo>
                  <a:lnTo>
                    <a:pt x="2886428" y="579957"/>
                  </a:lnTo>
                  <a:lnTo>
                    <a:pt x="2929269" y="557208"/>
                  </a:lnTo>
                  <a:lnTo>
                    <a:pt x="2932968" y="554352"/>
                  </a:lnTo>
                  <a:lnTo>
                    <a:pt x="2939619" y="546098"/>
                  </a:lnTo>
                  <a:lnTo>
                    <a:pt x="2953604" y="526574"/>
                  </a:lnTo>
                  <a:lnTo>
                    <a:pt x="2955775" y="520418"/>
                  </a:lnTo>
                  <a:lnTo>
                    <a:pt x="2957169" y="508704"/>
                  </a:lnTo>
                  <a:lnTo>
                    <a:pt x="2957468" y="489805"/>
                  </a:lnTo>
                  <a:lnTo>
                    <a:pt x="2957499" y="478396"/>
                  </a:lnTo>
                  <a:lnTo>
                    <a:pt x="2954967" y="469478"/>
                  </a:lnTo>
                  <a:lnTo>
                    <a:pt x="2951619" y="460117"/>
                  </a:lnTo>
                  <a:lnTo>
                    <a:pt x="2949735" y="448539"/>
                  </a:lnTo>
                  <a:lnTo>
                    <a:pt x="2949293" y="438745"/>
                  </a:lnTo>
                  <a:lnTo>
                    <a:pt x="2948223" y="434419"/>
                  </a:lnTo>
                  <a:lnTo>
                    <a:pt x="2937040" y="413030"/>
                  </a:lnTo>
                  <a:lnTo>
                    <a:pt x="2934126" y="404866"/>
                  </a:lnTo>
                  <a:lnTo>
                    <a:pt x="2933349" y="401356"/>
                  </a:lnTo>
                  <a:lnTo>
                    <a:pt x="2927407" y="392375"/>
                  </a:lnTo>
                  <a:lnTo>
                    <a:pt x="2920319" y="382986"/>
                  </a:lnTo>
                  <a:lnTo>
                    <a:pt x="2910846" y="361596"/>
                  </a:lnTo>
                  <a:lnTo>
                    <a:pt x="2897381" y="340940"/>
                  </a:lnTo>
                  <a:lnTo>
                    <a:pt x="2886051" y="319653"/>
                  </a:lnTo>
                  <a:lnTo>
                    <a:pt x="2868929" y="285716"/>
                  </a:lnTo>
                  <a:lnTo>
                    <a:pt x="2865755" y="274304"/>
                  </a:lnTo>
                  <a:lnTo>
                    <a:pt x="2864908" y="268594"/>
                  </a:lnTo>
                  <a:lnTo>
                    <a:pt x="2861428" y="259710"/>
                  </a:lnTo>
                  <a:lnTo>
                    <a:pt x="2851432" y="241695"/>
                  </a:lnTo>
                  <a:lnTo>
                    <a:pt x="2841237" y="220744"/>
                  </a:lnTo>
                  <a:lnTo>
                    <a:pt x="2833439" y="198802"/>
                  </a:lnTo>
                  <a:lnTo>
                    <a:pt x="2830932" y="188051"/>
                  </a:lnTo>
                  <a:lnTo>
                    <a:pt x="2830262" y="182517"/>
                  </a:lnTo>
                  <a:lnTo>
                    <a:pt x="2826979" y="173829"/>
                  </a:lnTo>
                  <a:lnTo>
                    <a:pt x="2817112" y="155939"/>
                  </a:lnTo>
                  <a:lnTo>
                    <a:pt x="2814149" y="147728"/>
                  </a:lnTo>
                  <a:lnTo>
                    <a:pt x="2811880" y="139952"/>
                  </a:lnTo>
                  <a:lnTo>
                    <a:pt x="2805248" y="125816"/>
                  </a:lnTo>
                  <a:lnTo>
                    <a:pt x="2794474" y="112024"/>
                  </a:lnTo>
                  <a:lnTo>
                    <a:pt x="2783174" y="100127"/>
                  </a:lnTo>
                  <a:lnTo>
                    <a:pt x="2764925" y="88605"/>
                  </a:lnTo>
                  <a:lnTo>
                    <a:pt x="2754125" y="82877"/>
                  </a:lnTo>
                  <a:lnTo>
                    <a:pt x="2742976" y="79696"/>
                  </a:lnTo>
                  <a:lnTo>
                    <a:pt x="2731670" y="77330"/>
                  </a:lnTo>
                  <a:lnTo>
                    <a:pt x="2714596" y="71596"/>
                  </a:lnTo>
                  <a:lnTo>
                    <a:pt x="2623389" y="53014"/>
                  </a:lnTo>
                  <a:lnTo>
                    <a:pt x="2537245" y="43453"/>
                  </a:lnTo>
                  <a:lnTo>
                    <a:pt x="2468861" y="40374"/>
                  </a:lnTo>
                  <a:lnTo>
                    <a:pt x="2410775" y="35091"/>
                  </a:lnTo>
                  <a:lnTo>
                    <a:pt x="2323677" y="31796"/>
                  </a:lnTo>
                  <a:lnTo>
                    <a:pt x="2260175" y="26518"/>
                  </a:lnTo>
                  <a:lnTo>
                    <a:pt x="2170791" y="18979"/>
                  </a:lnTo>
                  <a:lnTo>
                    <a:pt x="2084395" y="12701"/>
                  </a:lnTo>
                  <a:lnTo>
                    <a:pt x="2000111" y="8935"/>
                  </a:lnTo>
                  <a:lnTo>
                    <a:pt x="1884429" y="8581"/>
                  </a:lnTo>
                  <a:lnTo>
                    <a:pt x="1794430" y="794"/>
                  </a:lnTo>
                  <a:lnTo>
                    <a:pt x="1711385" y="69"/>
                  </a:lnTo>
                  <a:lnTo>
                    <a:pt x="1194081" y="0"/>
                  </a:lnTo>
                  <a:lnTo>
                    <a:pt x="1103133" y="7778"/>
                  </a:lnTo>
                  <a:lnTo>
                    <a:pt x="1013518" y="11066"/>
                  </a:lnTo>
                  <a:lnTo>
                    <a:pt x="924279" y="21340"/>
                  </a:lnTo>
                  <a:lnTo>
                    <a:pt x="828417" y="31352"/>
                  </a:lnTo>
                  <a:lnTo>
                    <a:pt x="731188" y="40903"/>
                  </a:lnTo>
                  <a:lnTo>
                    <a:pt x="644250" y="50128"/>
                  </a:lnTo>
                  <a:lnTo>
                    <a:pt x="560314" y="60089"/>
                  </a:lnTo>
                  <a:lnTo>
                    <a:pt x="473289" y="67999"/>
                  </a:lnTo>
                  <a:lnTo>
                    <a:pt x="450381" y="69274"/>
                  </a:lnTo>
                  <a:lnTo>
                    <a:pt x="362846" y="82801"/>
                  </a:lnTo>
                  <a:lnTo>
                    <a:pt x="276909" y="85674"/>
                  </a:lnTo>
                  <a:lnTo>
                    <a:pt x="270331" y="85691"/>
                  </a:lnTo>
                  <a:lnTo>
                    <a:pt x="257942" y="88249"/>
                  </a:lnTo>
                  <a:lnTo>
                    <a:pt x="246086" y="91609"/>
                  </a:lnTo>
                  <a:lnTo>
                    <a:pt x="234467" y="93103"/>
                  </a:lnTo>
                  <a:lnTo>
                    <a:pt x="222953" y="91226"/>
                  </a:lnTo>
                  <a:lnTo>
                    <a:pt x="211485" y="88170"/>
                  </a:lnTo>
                  <a:lnTo>
                    <a:pt x="128588" y="8572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 tangents..</a:t>
            </a: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38350" y="2085181"/>
            <a:ext cx="506730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83" name="Group 82"/>
          <p:cNvGrpSpPr/>
          <p:nvPr/>
        </p:nvGrpSpPr>
        <p:grpSpPr>
          <a:xfrm>
            <a:off x="6483667" y="2117419"/>
            <a:ext cx="2382632" cy="917142"/>
            <a:chOff x="6483667" y="2117419"/>
            <a:chExt cx="2382632" cy="917142"/>
          </a:xfrm>
        </p:grpSpPr>
        <p:sp>
          <p:nvSpPr>
            <p:cNvPr id="58" name="SMARTPenAnnotation13"/>
            <p:cNvSpPr/>
            <p:nvPr/>
          </p:nvSpPr>
          <p:spPr>
            <a:xfrm>
              <a:off x="6483667" y="2125980"/>
              <a:ext cx="214314" cy="231458"/>
            </a:xfrm>
            <a:custGeom>
              <a:avLst/>
              <a:gdLst/>
              <a:ahLst/>
              <a:cxnLst/>
              <a:rect l="0" t="0" r="0" b="0"/>
              <a:pathLst>
                <a:path w="214314" h="231458">
                  <a:moveTo>
                    <a:pt x="0" y="0"/>
                  </a:moveTo>
                  <a:lnTo>
                    <a:pt x="0" y="8219"/>
                  </a:lnTo>
                  <a:lnTo>
                    <a:pt x="4551" y="13018"/>
                  </a:lnTo>
                  <a:lnTo>
                    <a:pt x="28619" y="37188"/>
                  </a:lnTo>
                  <a:lnTo>
                    <a:pt x="31462" y="40985"/>
                  </a:lnTo>
                  <a:lnTo>
                    <a:pt x="34310" y="45420"/>
                  </a:lnTo>
                  <a:lnTo>
                    <a:pt x="37160" y="50283"/>
                  </a:lnTo>
                  <a:lnTo>
                    <a:pt x="40013" y="54477"/>
                  </a:lnTo>
                  <a:lnTo>
                    <a:pt x="45724" y="61676"/>
                  </a:lnTo>
                  <a:lnTo>
                    <a:pt x="49533" y="65883"/>
                  </a:lnTo>
                  <a:lnTo>
                    <a:pt x="58844" y="75636"/>
                  </a:lnTo>
                  <a:lnTo>
                    <a:pt x="63042" y="80904"/>
                  </a:lnTo>
                  <a:lnTo>
                    <a:pt x="66793" y="86321"/>
                  </a:lnTo>
                  <a:lnTo>
                    <a:pt x="70246" y="91837"/>
                  </a:lnTo>
                  <a:lnTo>
                    <a:pt x="74453" y="97420"/>
                  </a:lnTo>
                  <a:lnTo>
                    <a:pt x="79163" y="103046"/>
                  </a:lnTo>
                  <a:lnTo>
                    <a:pt x="84208" y="108702"/>
                  </a:lnTo>
                  <a:lnTo>
                    <a:pt x="89476" y="113426"/>
                  </a:lnTo>
                  <a:lnTo>
                    <a:pt x="94894" y="117527"/>
                  </a:lnTo>
                  <a:lnTo>
                    <a:pt x="100410" y="121214"/>
                  </a:lnTo>
                  <a:lnTo>
                    <a:pt x="105992" y="125576"/>
                  </a:lnTo>
                  <a:lnTo>
                    <a:pt x="111619" y="130390"/>
                  </a:lnTo>
                  <a:lnTo>
                    <a:pt x="117275" y="135504"/>
                  </a:lnTo>
                  <a:lnTo>
                    <a:pt x="121998" y="140819"/>
                  </a:lnTo>
                  <a:lnTo>
                    <a:pt x="126100" y="146266"/>
                  </a:lnTo>
                  <a:lnTo>
                    <a:pt x="129787" y="151803"/>
                  </a:lnTo>
                  <a:lnTo>
                    <a:pt x="133197" y="156447"/>
                  </a:lnTo>
                  <a:lnTo>
                    <a:pt x="136423" y="160495"/>
                  </a:lnTo>
                  <a:lnTo>
                    <a:pt x="139526" y="164147"/>
                  </a:lnTo>
                  <a:lnTo>
                    <a:pt x="143500" y="167533"/>
                  </a:lnTo>
                  <a:lnTo>
                    <a:pt x="148054" y="170744"/>
                  </a:lnTo>
                  <a:lnTo>
                    <a:pt x="152996" y="173836"/>
                  </a:lnTo>
                  <a:lnTo>
                    <a:pt x="157242" y="176851"/>
                  </a:lnTo>
                  <a:lnTo>
                    <a:pt x="161025" y="179813"/>
                  </a:lnTo>
                  <a:lnTo>
                    <a:pt x="164500" y="182740"/>
                  </a:lnTo>
                  <a:lnTo>
                    <a:pt x="167770" y="186597"/>
                  </a:lnTo>
                  <a:lnTo>
                    <a:pt x="170902" y="191072"/>
                  </a:lnTo>
                  <a:lnTo>
                    <a:pt x="173942" y="195961"/>
                  </a:lnTo>
                  <a:lnTo>
                    <a:pt x="176921" y="200173"/>
                  </a:lnTo>
                  <a:lnTo>
                    <a:pt x="182771" y="207393"/>
                  </a:lnTo>
                  <a:lnTo>
                    <a:pt x="188547" y="213777"/>
                  </a:lnTo>
                  <a:lnTo>
                    <a:pt x="191420" y="216813"/>
                  </a:lnTo>
                  <a:lnTo>
                    <a:pt x="194288" y="218837"/>
                  </a:lnTo>
                  <a:lnTo>
                    <a:pt x="200015" y="221086"/>
                  </a:lnTo>
                  <a:lnTo>
                    <a:pt x="201924" y="222638"/>
                  </a:lnTo>
                  <a:lnTo>
                    <a:pt x="203196" y="224625"/>
                  </a:lnTo>
                  <a:lnTo>
                    <a:pt x="204044" y="226902"/>
                  </a:lnTo>
                  <a:lnTo>
                    <a:pt x="205562" y="228421"/>
                  </a:lnTo>
                  <a:lnTo>
                    <a:pt x="207526" y="229433"/>
                  </a:lnTo>
                  <a:lnTo>
                    <a:pt x="214313" y="23145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14"/>
            <p:cNvSpPr/>
            <p:nvPr/>
          </p:nvSpPr>
          <p:spPr>
            <a:xfrm>
              <a:off x="6509384" y="2144316"/>
              <a:ext cx="188597" cy="213122"/>
            </a:xfrm>
            <a:custGeom>
              <a:avLst/>
              <a:gdLst/>
              <a:ahLst/>
              <a:cxnLst/>
              <a:rect l="0" t="0" r="0" b="0"/>
              <a:pathLst>
                <a:path w="188597" h="213122">
                  <a:moveTo>
                    <a:pt x="188596" y="7381"/>
                  </a:moveTo>
                  <a:lnTo>
                    <a:pt x="184045" y="7381"/>
                  </a:lnTo>
                  <a:lnTo>
                    <a:pt x="182704" y="6429"/>
                  </a:lnTo>
                  <a:lnTo>
                    <a:pt x="181810" y="4841"/>
                  </a:lnTo>
                  <a:lnTo>
                    <a:pt x="180376" y="0"/>
                  </a:lnTo>
                  <a:lnTo>
                    <a:pt x="179306" y="555"/>
                  </a:lnTo>
                  <a:lnTo>
                    <a:pt x="174201" y="4935"/>
                  </a:lnTo>
                  <a:lnTo>
                    <a:pt x="172674" y="6294"/>
                  </a:lnTo>
                  <a:lnTo>
                    <a:pt x="172266" y="7609"/>
                  </a:lnTo>
                  <a:lnTo>
                    <a:pt x="171812" y="11610"/>
                  </a:lnTo>
                  <a:lnTo>
                    <a:pt x="170740" y="14010"/>
                  </a:lnTo>
                  <a:lnTo>
                    <a:pt x="167007" y="19217"/>
                  </a:lnTo>
                  <a:lnTo>
                    <a:pt x="165631" y="22892"/>
                  </a:lnTo>
                  <a:lnTo>
                    <a:pt x="164714" y="27247"/>
                  </a:lnTo>
                  <a:lnTo>
                    <a:pt x="164101" y="32055"/>
                  </a:lnTo>
                  <a:lnTo>
                    <a:pt x="161789" y="37165"/>
                  </a:lnTo>
                  <a:lnTo>
                    <a:pt x="158342" y="42477"/>
                  </a:lnTo>
                  <a:lnTo>
                    <a:pt x="154139" y="47924"/>
                  </a:lnTo>
                  <a:lnTo>
                    <a:pt x="149432" y="53459"/>
                  </a:lnTo>
                  <a:lnTo>
                    <a:pt x="144389" y="59055"/>
                  </a:lnTo>
                  <a:lnTo>
                    <a:pt x="139122" y="64690"/>
                  </a:lnTo>
                  <a:lnTo>
                    <a:pt x="133705" y="71305"/>
                  </a:lnTo>
                  <a:lnTo>
                    <a:pt x="128190" y="78572"/>
                  </a:lnTo>
                  <a:lnTo>
                    <a:pt x="122608" y="86274"/>
                  </a:lnTo>
                  <a:lnTo>
                    <a:pt x="116982" y="93314"/>
                  </a:lnTo>
                  <a:lnTo>
                    <a:pt x="111325" y="99912"/>
                  </a:lnTo>
                  <a:lnTo>
                    <a:pt x="105650" y="106216"/>
                  </a:lnTo>
                  <a:lnTo>
                    <a:pt x="94263" y="118300"/>
                  </a:lnTo>
                  <a:lnTo>
                    <a:pt x="88560" y="124189"/>
                  </a:lnTo>
                  <a:lnTo>
                    <a:pt x="82853" y="130973"/>
                  </a:lnTo>
                  <a:lnTo>
                    <a:pt x="77143" y="138353"/>
                  </a:lnTo>
                  <a:lnTo>
                    <a:pt x="71431" y="146131"/>
                  </a:lnTo>
                  <a:lnTo>
                    <a:pt x="65719" y="153221"/>
                  </a:lnTo>
                  <a:lnTo>
                    <a:pt x="60005" y="159853"/>
                  </a:lnTo>
                  <a:lnTo>
                    <a:pt x="49529" y="171349"/>
                  </a:lnTo>
                  <a:lnTo>
                    <a:pt x="41699" y="179633"/>
                  </a:lnTo>
                  <a:lnTo>
                    <a:pt x="25941" y="195705"/>
                  </a:lnTo>
                  <a:lnTo>
                    <a:pt x="23009" y="198653"/>
                  </a:lnTo>
                  <a:lnTo>
                    <a:pt x="20102" y="200618"/>
                  </a:lnTo>
                  <a:lnTo>
                    <a:pt x="14332" y="202802"/>
                  </a:lnTo>
                  <a:lnTo>
                    <a:pt x="8593" y="206312"/>
                  </a:lnTo>
                  <a:lnTo>
                    <a:pt x="0" y="21312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15"/>
            <p:cNvSpPr/>
            <p:nvPr/>
          </p:nvSpPr>
          <p:spPr>
            <a:xfrm>
              <a:off x="6749415" y="2237422"/>
              <a:ext cx="257176" cy="17146"/>
            </a:xfrm>
            <a:custGeom>
              <a:avLst/>
              <a:gdLst/>
              <a:ahLst/>
              <a:cxnLst/>
              <a:rect l="0" t="0" r="0" b="0"/>
              <a:pathLst>
                <a:path w="257176" h="17146">
                  <a:moveTo>
                    <a:pt x="0" y="17145"/>
                  </a:moveTo>
                  <a:lnTo>
                    <a:pt x="83264" y="17145"/>
                  </a:lnTo>
                  <a:lnTo>
                    <a:pt x="88847" y="16192"/>
                  </a:lnTo>
                  <a:lnTo>
                    <a:pt x="94474" y="14605"/>
                  </a:lnTo>
                  <a:lnTo>
                    <a:pt x="100130" y="12594"/>
                  </a:lnTo>
                  <a:lnTo>
                    <a:pt x="106758" y="11254"/>
                  </a:lnTo>
                  <a:lnTo>
                    <a:pt x="114035" y="10360"/>
                  </a:lnTo>
                  <a:lnTo>
                    <a:pt x="121743" y="9764"/>
                  </a:lnTo>
                  <a:lnTo>
                    <a:pt x="129739" y="9367"/>
                  </a:lnTo>
                  <a:lnTo>
                    <a:pt x="146244" y="8925"/>
                  </a:lnTo>
                  <a:lnTo>
                    <a:pt x="189831" y="8604"/>
                  </a:lnTo>
                  <a:lnTo>
                    <a:pt x="197039" y="7641"/>
                  </a:lnTo>
                  <a:lnTo>
                    <a:pt x="203749" y="6046"/>
                  </a:lnTo>
                  <a:lnTo>
                    <a:pt x="210127" y="4031"/>
                  </a:lnTo>
                  <a:lnTo>
                    <a:pt x="216285" y="2687"/>
                  </a:lnTo>
                  <a:lnTo>
                    <a:pt x="222295" y="1792"/>
                  </a:lnTo>
                  <a:lnTo>
                    <a:pt x="228206" y="1194"/>
                  </a:lnTo>
                  <a:lnTo>
                    <a:pt x="233100" y="796"/>
                  </a:lnTo>
                  <a:lnTo>
                    <a:pt x="241077" y="354"/>
                  </a:lnTo>
                  <a:lnTo>
                    <a:pt x="247798" y="157"/>
                  </a:lnTo>
                  <a:lnTo>
                    <a:pt x="25717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16"/>
            <p:cNvSpPr/>
            <p:nvPr/>
          </p:nvSpPr>
          <p:spPr>
            <a:xfrm>
              <a:off x="6861210" y="2168842"/>
              <a:ext cx="76800" cy="154306"/>
            </a:xfrm>
            <a:custGeom>
              <a:avLst/>
              <a:gdLst/>
              <a:ahLst/>
              <a:cxnLst/>
              <a:rect l="0" t="0" r="0" b="0"/>
              <a:pathLst>
                <a:path w="76800" h="154306">
                  <a:moveTo>
                    <a:pt x="8220" y="0"/>
                  </a:moveTo>
                  <a:lnTo>
                    <a:pt x="0" y="0"/>
                  </a:lnTo>
                  <a:lnTo>
                    <a:pt x="2344" y="2540"/>
                  </a:lnTo>
                  <a:lnTo>
                    <a:pt x="7059" y="7381"/>
                  </a:lnTo>
                  <a:lnTo>
                    <a:pt x="7445" y="9683"/>
                  </a:lnTo>
                  <a:lnTo>
                    <a:pt x="7704" y="13123"/>
                  </a:lnTo>
                  <a:lnTo>
                    <a:pt x="7876" y="17321"/>
                  </a:lnTo>
                  <a:lnTo>
                    <a:pt x="8942" y="21072"/>
                  </a:lnTo>
                  <a:lnTo>
                    <a:pt x="10607" y="24526"/>
                  </a:lnTo>
                  <a:lnTo>
                    <a:pt x="12668" y="27781"/>
                  </a:lnTo>
                  <a:lnTo>
                    <a:pt x="14043" y="30903"/>
                  </a:lnTo>
                  <a:lnTo>
                    <a:pt x="14960" y="33937"/>
                  </a:lnTo>
                  <a:lnTo>
                    <a:pt x="15571" y="36912"/>
                  </a:lnTo>
                  <a:lnTo>
                    <a:pt x="16930" y="40801"/>
                  </a:lnTo>
                  <a:lnTo>
                    <a:pt x="18789" y="45298"/>
                  </a:lnTo>
                  <a:lnTo>
                    <a:pt x="20981" y="50201"/>
                  </a:lnTo>
                  <a:lnTo>
                    <a:pt x="22442" y="55375"/>
                  </a:lnTo>
                  <a:lnTo>
                    <a:pt x="23417" y="60729"/>
                  </a:lnTo>
                  <a:lnTo>
                    <a:pt x="24066" y="66204"/>
                  </a:lnTo>
                  <a:lnTo>
                    <a:pt x="24499" y="70806"/>
                  </a:lnTo>
                  <a:lnTo>
                    <a:pt x="24787" y="74826"/>
                  </a:lnTo>
                  <a:lnTo>
                    <a:pt x="24980" y="78459"/>
                  </a:lnTo>
                  <a:lnTo>
                    <a:pt x="26061" y="82786"/>
                  </a:lnTo>
                  <a:lnTo>
                    <a:pt x="27733" y="87576"/>
                  </a:lnTo>
                  <a:lnTo>
                    <a:pt x="29801" y="92674"/>
                  </a:lnTo>
                  <a:lnTo>
                    <a:pt x="32132" y="97025"/>
                  </a:lnTo>
                  <a:lnTo>
                    <a:pt x="34639" y="100878"/>
                  </a:lnTo>
                  <a:lnTo>
                    <a:pt x="37263" y="104400"/>
                  </a:lnTo>
                  <a:lnTo>
                    <a:pt x="39012" y="107700"/>
                  </a:lnTo>
                  <a:lnTo>
                    <a:pt x="40178" y="110853"/>
                  </a:lnTo>
                  <a:lnTo>
                    <a:pt x="40955" y="113907"/>
                  </a:lnTo>
                  <a:lnTo>
                    <a:pt x="42425" y="116895"/>
                  </a:lnTo>
                  <a:lnTo>
                    <a:pt x="44359" y="119840"/>
                  </a:lnTo>
                  <a:lnTo>
                    <a:pt x="46600" y="122756"/>
                  </a:lnTo>
                  <a:lnTo>
                    <a:pt x="49047" y="125652"/>
                  </a:lnTo>
                  <a:lnTo>
                    <a:pt x="51630" y="128536"/>
                  </a:lnTo>
                  <a:lnTo>
                    <a:pt x="57041" y="134280"/>
                  </a:lnTo>
                  <a:lnTo>
                    <a:pt x="76799" y="15430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17"/>
            <p:cNvSpPr/>
            <p:nvPr/>
          </p:nvSpPr>
          <p:spPr>
            <a:xfrm>
              <a:off x="7083742" y="2160270"/>
              <a:ext cx="178788" cy="332622"/>
            </a:xfrm>
            <a:custGeom>
              <a:avLst/>
              <a:gdLst/>
              <a:ahLst/>
              <a:cxnLst/>
              <a:rect l="0" t="0" r="0" b="0"/>
              <a:pathLst>
                <a:path w="178788" h="332622">
                  <a:moveTo>
                    <a:pt x="0" y="0"/>
                  </a:moveTo>
                  <a:lnTo>
                    <a:pt x="0" y="11931"/>
                  </a:lnTo>
                  <a:lnTo>
                    <a:pt x="953" y="14622"/>
                  </a:lnTo>
                  <a:lnTo>
                    <a:pt x="5891" y="22959"/>
                  </a:lnTo>
                  <a:lnTo>
                    <a:pt x="7381" y="28619"/>
                  </a:lnTo>
                  <a:lnTo>
                    <a:pt x="8043" y="36849"/>
                  </a:lnTo>
                  <a:lnTo>
                    <a:pt x="8338" y="45905"/>
                  </a:lnTo>
                  <a:lnTo>
                    <a:pt x="8468" y="53104"/>
                  </a:lnTo>
                  <a:lnTo>
                    <a:pt x="9456" y="56358"/>
                  </a:lnTo>
                  <a:lnTo>
                    <a:pt x="14444" y="66440"/>
                  </a:lnTo>
                  <a:lnTo>
                    <a:pt x="15945" y="75884"/>
                  </a:lnTo>
                  <a:lnTo>
                    <a:pt x="17297" y="79164"/>
                  </a:lnTo>
                  <a:lnTo>
                    <a:pt x="19152" y="81351"/>
                  </a:lnTo>
                  <a:lnTo>
                    <a:pt x="23752" y="84733"/>
                  </a:lnTo>
                  <a:lnTo>
                    <a:pt x="28971" y="89411"/>
                  </a:lnTo>
                  <a:lnTo>
                    <a:pt x="31697" y="91040"/>
                  </a:lnTo>
                  <a:lnTo>
                    <a:pt x="37265" y="92850"/>
                  </a:lnTo>
                  <a:lnTo>
                    <a:pt x="40083" y="93332"/>
                  </a:lnTo>
                  <a:lnTo>
                    <a:pt x="42915" y="93654"/>
                  </a:lnTo>
                  <a:lnTo>
                    <a:pt x="45755" y="93868"/>
                  </a:lnTo>
                  <a:lnTo>
                    <a:pt x="48600" y="94011"/>
                  </a:lnTo>
                  <a:lnTo>
                    <a:pt x="54303" y="94170"/>
                  </a:lnTo>
                  <a:lnTo>
                    <a:pt x="71439" y="94286"/>
                  </a:lnTo>
                  <a:lnTo>
                    <a:pt x="74296" y="93337"/>
                  </a:lnTo>
                  <a:lnTo>
                    <a:pt x="77153" y="91752"/>
                  </a:lnTo>
                  <a:lnTo>
                    <a:pt x="80011" y="89743"/>
                  </a:lnTo>
                  <a:lnTo>
                    <a:pt x="82868" y="87451"/>
                  </a:lnTo>
                  <a:lnTo>
                    <a:pt x="85725" y="84971"/>
                  </a:lnTo>
                  <a:lnTo>
                    <a:pt x="88583" y="82364"/>
                  </a:lnTo>
                  <a:lnTo>
                    <a:pt x="90487" y="79675"/>
                  </a:lnTo>
                  <a:lnTo>
                    <a:pt x="94121" y="71338"/>
                  </a:lnTo>
                  <a:lnTo>
                    <a:pt x="98347" y="65678"/>
                  </a:lnTo>
                  <a:lnTo>
                    <a:pt x="99855" y="62835"/>
                  </a:lnTo>
                  <a:lnTo>
                    <a:pt x="102929" y="54283"/>
                  </a:lnTo>
                  <a:lnTo>
                    <a:pt x="107023" y="48573"/>
                  </a:lnTo>
                  <a:lnTo>
                    <a:pt x="107544" y="44764"/>
                  </a:lnTo>
                  <a:lnTo>
                    <a:pt x="105582" y="35453"/>
                  </a:lnTo>
                  <a:lnTo>
                    <a:pt x="104075" y="27504"/>
                  </a:lnTo>
                  <a:lnTo>
                    <a:pt x="103674" y="24051"/>
                  </a:lnTo>
                  <a:lnTo>
                    <a:pt x="104358" y="21749"/>
                  </a:lnTo>
                  <a:lnTo>
                    <a:pt x="105767" y="20214"/>
                  </a:lnTo>
                  <a:lnTo>
                    <a:pt x="107659" y="19191"/>
                  </a:lnTo>
                  <a:lnTo>
                    <a:pt x="108921" y="17556"/>
                  </a:lnTo>
                  <a:lnTo>
                    <a:pt x="109761" y="15514"/>
                  </a:lnTo>
                  <a:lnTo>
                    <a:pt x="111413" y="8692"/>
                  </a:lnTo>
                  <a:lnTo>
                    <a:pt x="111442" y="37192"/>
                  </a:lnTo>
                  <a:lnTo>
                    <a:pt x="113983" y="45422"/>
                  </a:lnTo>
                  <a:lnTo>
                    <a:pt x="118287" y="55430"/>
                  </a:lnTo>
                  <a:lnTo>
                    <a:pt x="123374" y="66228"/>
                  </a:lnTo>
                  <a:lnTo>
                    <a:pt x="131594" y="83017"/>
                  </a:lnTo>
                  <a:lnTo>
                    <a:pt x="133450" y="88682"/>
                  </a:lnTo>
                  <a:lnTo>
                    <a:pt x="134686" y="94364"/>
                  </a:lnTo>
                  <a:lnTo>
                    <a:pt x="135511" y="100056"/>
                  </a:lnTo>
                  <a:lnTo>
                    <a:pt x="137014" y="106709"/>
                  </a:lnTo>
                  <a:lnTo>
                    <a:pt x="138967" y="114002"/>
                  </a:lnTo>
                  <a:lnTo>
                    <a:pt x="141223" y="121721"/>
                  </a:lnTo>
                  <a:lnTo>
                    <a:pt x="143678" y="128772"/>
                  </a:lnTo>
                  <a:lnTo>
                    <a:pt x="146268" y="135378"/>
                  </a:lnTo>
                  <a:lnTo>
                    <a:pt x="148947" y="141687"/>
                  </a:lnTo>
                  <a:lnTo>
                    <a:pt x="151686" y="148750"/>
                  </a:lnTo>
                  <a:lnTo>
                    <a:pt x="157268" y="164219"/>
                  </a:lnTo>
                  <a:lnTo>
                    <a:pt x="160091" y="171391"/>
                  </a:lnTo>
                  <a:lnTo>
                    <a:pt x="162924" y="178078"/>
                  </a:lnTo>
                  <a:lnTo>
                    <a:pt x="165767" y="184441"/>
                  </a:lnTo>
                  <a:lnTo>
                    <a:pt x="167661" y="190588"/>
                  </a:lnTo>
                  <a:lnTo>
                    <a:pt x="168924" y="196591"/>
                  </a:lnTo>
                  <a:lnTo>
                    <a:pt x="169766" y="202498"/>
                  </a:lnTo>
                  <a:lnTo>
                    <a:pt x="170328" y="208341"/>
                  </a:lnTo>
                  <a:lnTo>
                    <a:pt x="170702" y="214142"/>
                  </a:lnTo>
                  <a:lnTo>
                    <a:pt x="170951" y="219913"/>
                  </a:lnTo>
                  <a:lnTo>
                    <a:pt x="172070" y="225666"/>
                  </a:lnTo>
                  <a:lnTo>
                    <a:pt x="173769" y="231407"/>
                  </a:lnTo>
                  <a:lnTo>
                    <a:pt x="175853" y="237138"/>
                  </a:lnTo>
                  <a:lnTo>
                    <a:pt x="177243" y="242865"/>
                  </a:lnTo>
                  <a:lnTo>
                    <a:pt x="178170" y="248587"/>
                  </a:lnTo>
                  <a:lnTo>
                    <a:pt x="178787" y="254307"/>
                  </a:lnTo>
                  <a:lnTo>
                    <a:pt x="178247" y="260025"/>
                  </a:lnTo>
                  <a:lnTo>
                    <a:pt x="176934" y="265743"/>
                  </a:lnTo>
                  <a:lnTo>
                    <a:pt x="175106" y="271459"/>
                  </a:lnTo>
                  <a:lnTo>
                    <a:pt x="173887" y="277175"/>
                  </a:lnTo>
                  <a:lnTo>
                    <a:pt x="173074" y="282891"/>
                  </a:lnTo>
                  <a:lnTo>
                    <a:pt x="172534" y="288606"/>
                  </a:lnTo>
                  <a:lnTo>
                    <a:pt x="170267" y="293369"/>
                  </a:lnTo>
                  <a:lnTo>
                    <a:pt x="166851" y="297497"/>
                  </a:lnTo>
                  <a:lnTo>
                    <a:pt x="162669" y="301201"/>
                  </a:lnTo>
                  <a:lnTo>
                    <a:pt x="155483" y="307857"/>
                  </a:lnTo>
                  <a:lnTo>
                    <a:pt x="146081" y="316959"/>
                  </a:lnTo>
                  <a:lnTo>
                    <a:pt x="143108" y="319891"/>
                  </a:lnTo>
                  <a:lnTo>
                    <a:pt x="139220" y="322798"/>
                  </a:lnTo>
                  <a:lnTo>
                    <a:pt x="134723" y="325689"/>
                  </a:lnTo>
                  <a:lnTo>
                    <a:pt x="129821" y="328568"/>
                  </a:lnTo>
                  <a:lnTo>
                    <a:pt x="125600" y="330488"/>
                  </a:lnTo>
                  <a:lnTo>
                    <a:pt x="121833" y="331768"/>
                  </a:lnTo>
                  <a:lnTo>
                    <a:pt x="118370" y="332621"/>
                  </a:lnTo>
                  <a:lnTo>
                    <a:pt x="114156" y="332237"/>
                  </a:lnTo>
                  <a:lnTo>
                    <a:pt x="109442" y="331029"/>
                  </a:lnTo>
                  <a:lnTo>
                    <a:pt x="104394" y="329271"/>
                  </a:lnTo>
                  <a:lnTo>
                    <a:pt x="99123" y="328099"/>
                  </a:lnTo>
                  <a:lnTo>
                    <a:pt x="93705" y="327317"/>
                  </a:lnTo>
                  <a:lnTo>
                    <a:pt x="88187" y="326796"/>
                  </a:lnTo>
                  <a:lnTo>
                    <a:pt x="82604" y="325497"/>
                  </a:lnTo>
                  <a:lnTo>
                    <a:pt x="76977" y="323678"/>
                  </a:lnTo>
                  <a:lnTo>
                    <a:pt x="71320" y="321513"/>
                  </a:lnTo>
                  <a:lnTo>
                    <a:pt x="67549" y="318164"/>
                  </a:lnTo>
                  <a:lnTo>
                    <a:pt x="65036" y="314027"/>
                  </a:lnTo>
                  <a:lnTo>
                    <a:pt x="61290" y="305302"/>
                  </a:lnTo>
                  <a:lnTo>
                    <a:pt x="53826" y="294083"/>
                  </a:lnTo>
                  <a:lnTo>
                    <a:pt x="48370" y="284373"/>
                  </a:lnTo>
                  <a:lnTo>
                    <a:pt x="46535" y="279117"/>
                  </a:lnTo>
                  <a:lnTo>
                    <a:pt x="45311" y="273708"/>
                  </a:lnTo>
                  <a:lnTo>
                    <a:pt x="44495" y="268197"/>
                  </a:lnTo>
                  <a:lnTo>
                    <a:pt x="44903" y="262618"/>
                  </a:lnTo>
                  <a:lnTo>
                    <a:pt x="46128" y="256993"/>
                  </a:lnTo>
                  <a:lnTo>
                    <a:pt x="47897" y="251339"/>
                  </a:lnTo>
                  <a:lnTo>
                    <a:pt x="50029" y="245664"/>
                  </a:lnTo>
                  <a:lnTo>
                    <a:pt x="52403" y="239976"/>
                  </a:lnTo>
                  <a:lnTo>
                    <a:pt x="54937" y="234279"/>
                  </a:lnTo>
                  <a:lnTo>
                    <a:pt x="58532" y="227623"/>
                  </a:lnTo>
                  <a:lnTo>
                    <a:pt x="62834" y="220329"/>
                  </a:lnTo>
                  <a:lnTo>
                    <a:pt x="67607" y="212608"/>
                  </a:lnTo>
                  <a:lnTo>
                    <a:pt x="72694" y="206509"/>
                  </a:lnTo>
                  <a:lnTo>
                    <a:pt x="77990" y="201490"/>
                  </a:lnTo>
                  <a:lnTo>
                    <a:pt x="83426" y="197191"/>
                  </a:lnTo>
                  <a:lnTo>
                    <a:pt x="88955" y="192421"/>
                  </a:lnTo>
                  <a:lnTo>
                    <a:pt x="94546" y="187335"/>
                  </a:lnTo>
                  <a:lnTo>
                    <a:pt x="105838" y="176605"/>
                  </a:lnTo>
                  <a:lnTo>
                    <a:pt x="117206" y="165486"/>
                  </a:lnTo>
                  <a:lnTo>
                    <a:pt x="122905" y="160806"/>
                  </a:lnTo>
                  <a:lnTo>
                    <a:pt x="128610" y="156734"/>
                  </a:lnTo>
                  <a:lnTo>
                    <a:pt x="134317" y="153067"/>
                  </a:lnTo>
                  <a:lnTo>
                    <a:pt x="139075" y="149669"/>
                  </a:lnTo>
                  <a:lnTo>
                    <a:pt x="143199" y="146452"/>
                  </a:lnTo>
                  <a:lnTo>
                    <a:pt x="154305" y="13716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18"/>
            <p:cNvSpPr/>
            <p:nvPr/>
          </p:nvSpPr>
          <p:spPr>
            <a:xfrm>
              <a:off x="7375207" y="2177415"/>
              <a:ext cx="180024" cy="17146"/>
            </a:xfrm>
            <a:custGeom>
              <a:avLst/>
              <a:gdLst/>
              <a:ahLst/>
              <a:cxnLst/>
              <a:rect l="0" t="0" r="0" b="0"/>
              <a:pathLst>
                <a:path w="180024" h="17146">
                  <a:moveTo>
                    <a:pt x="0" y="17145"/>
                  </a:moveTo>
                  <a:lnTo>
                    <a:pt x="0" y="12594"/>
                  </a:lnTo>
                  <a:lnTo>
                    <a:pt x="953" y="11253"/>
                  </a:lnTo>
                  <a:lnTo>
                    <a:pt x="2541" y="10359"/>
                  </a:lnTo>
                  <a:lnTo>
                    <a:pt x="4551" y="9764"/>
                  </a:lnTo>
                  <a:lnTo>
                    <a:pt x="6844" y="9366"/>
                  </a:lnTo>
                  <a:lnTo>
                    <a:pt x="11932" y="8925"/>
                  </a:lnTo>
                  <a:lnTo>
                    <a:pt x="14622" y="7855"/>
                  </a:lnTo>
                  <a:lnTo>
                    <a:pt x="17368" y="6189"/>
                  </a:lnTo>
                  <a:lnTo>
                    <a:pt x="20151" y="4126"/>
                  </a:lnTo>
                  <a:lnTo>
                    <a:pt x="23912" y="2750"/>
                  </a:lnTo>
                  <a:lnTo>
                    <a:pt x="28324" y="1833"/>
                  </a:lnTo>
                  <a:lnTo>
                    <a:pt x="33171" y="1222"/>
                  </a:lnTo>
                  <a:lnTo>
                    <a:pt x="38306" y="815"/>
                  </a:lnTo>
                  <a:lnTo>
                    <a:pt x="43635" y="543"/>
                  </a:lnTo>
                  <a:lnTo>
                    <a:pt x="57696" y="160"/>
                  </a:lnTo>
                  <a:lnTo>
                    <a:pt x="99187" y="9"/>
                  </a:lnTo>
                  <a:lnTo>
                    <a:pt x="161205" y="0"/>
                  </a:lnTo>
                  <a:lnTo>
                    <a:pt x="165573" y="952"/>
                  </a:lnTo>
                  <a:lnTo>
                    <a:pt x="169437" y="2540"/>
                  </a:lnTo>
                  <a:lnTo>
                    <a:pt x="180023" y="857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19"/>
            <p:cNvSpPr/>
            <p:nvPr/>
          </p:nvSpPr>
          <p:spPr>
            <a:xfrm>
              <a:off x="7418069" y="2254567"/>
              <a:ext cx="180024" cy="8573"/>
            </a:xfrm>
            <a:custGeom>
              <a:avLst/>
              <a:gdLst/>
              <a:ahLst/>
              <a:cxnLst/>
              <a:rect l="0" t="0" r="0" b="0"/>
              <a:pathLst>
                <a:path w="180024" h="8573">
                  <a:moveTo>
                    <a:pt x="0" y="8572"/>
                  </a:moveTo>
                  <a:lnTo>
                    <a:pt x="115869" y="8572"/>
                  </a:lnTo>
                  <a:lnTo>
                    <a:pt x="122966" y="7620"/>
                  </a:lnTo>
                  <a:lnTo>
                    <a:pt x="130555" y="6033"/>
                  </a:lnTo>
                  <a:lnTo>
                    <a:pt x="138472" y="4022"/>
                  </a:lnTo>
                  <a:lnTo>
                    <a:pt x="145655" y="2681"/>
                  </a:lnTo>
                  <a:lnTo>
                    <a:pt x="152349" y="1787"/>
                  </a:lnTo>
                  <a:lnTo>
                    <a:pt x="158716" y="1192"/>
                  </a:lnTo>
                  <a:lnTo>
                    <a:pt x="163913" y="795"/>
                  </a:lnTo>
                  <a:lnTo>
                    <a:pt x="168330" y="530"/>
                  </a:lnTo>
                  <a:lnTo>
                    <a:pt x="18002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20"/>
            <p:cNvSpPr/>
            <p:nvPr/>
          </p:nvSpPr>
          <p:spPr>
            <a:xfrm>
              <a:off x="7709534" y="2117419"/>
              <a:ext cx="169331" cy="214288"/>
            </a:xfrm>
            <a:custGeom>
              <a:avLst/>
              <a:gdLst/>
              <a:ahLst/>
              <a:cxnLst/>
              <a:rect l="0" t="0" r="0" b="0"/>
              <a:pathLst>
                <a:path w="169331" h="214288">
                  <a:moveTo>
                    <a:pt x="0" y="25706"/>
                  </a:moveTo>
                  <a:lnTo>
                    <a:pt x="4551" y="25706"/>
                  </a:lnTo>
                  <a:lnTo>
                    <a:pt x="6845" y="24753"/>
                  </a:lnTo>
                  <a:lnTo>
                    <a:pt x="11932" y="21155"/>
                  </a:lnTo>
                  <a:lnTo>
                    <a:pt x="15601" y="18325"/>
                  </a:lnTo>
                  <a:lnTo>
                    <a:pt x="18021" y="16975"/>
                  </a:lnTo>
                  <a:lnTo>
                    <a:pt x="25789" y="12935"/>
                  </a:lnTo>
                  <a:lnTo>
                    <a:pt x="31481" y="10525"/>
                  </a:lnTo>
                  <a:lnTo>
                    <a:pt x="38133" y="7965"/>
                  </a:lnTo>
                  <a:lnTo>
                    <a:pt x="45424" y="5306"/>
                  </a:lnTo>
                  <a:lnTo>
                    <a:pt x="52190" y="3533"/>
                  </a:lnTo>
                  <a:lnTo>
                    <a:pt x="58606" y="2351"/>
                  </a:lnTo>
                  <a:lnTo>
                    <a:pt x="64789" y="1564"/>
                  </a:lnTo>
                  <a:lnTo>
                    <a:pt x="70815" y="1039"/>
                  </a:lnTo>
                  <a:lnTo>
                    <a:pt x="76738" y="688"/>
                  </a:lnTo>
                  <a:lnTo>
                    <a:pt x="88399" y="299"/>
                  </a:lnTo>
                  <a:lnTo>
                    <a:pt x="111407" y="50"/>
                  </a:lnTo>
                  <a:lnTo>
                    <a:pt x="134296" y="0"/>
                  </a:lnTo>
                  <a:lnTo>
                    <a:pt x="139061" y="949"/>
                  </a:lnTo>
                  <a:lnTo>
                    <a:pt x="143190" y="2533"/>
                  </a:lnTo>
                  <a:lnTo>
                    <a:pt x="146895" y="4542"/>
                  </a:lnTo>
                  <a:lnTo>
                    <a:pt x="150318" y="6834"/>
                  </a:lnTo>
                  <a:lnTo>
                    <a:pt x="153552" y="9315"/>
                  </a:lnTo>
                  <a:lnTo>
                    <a:pt x="156661" y="11921"/>
                  </a:lnTo>
                  <a:lnTo>
                    <a:pt x="158733" y="14611"/>
                  </a:lnTo>
                  <a:lnTo>
                    <a:pt x="161035" y="20140"/>
                  </a:lnTo>
                  <a:lnTo>
                    <a:pt x="160698" y="23900"/>
                  </a:lnTo>
                  <a:lnTo>
                    <a:pt x="159519" y="28312"/>
                  </a:lnTo>
                  <a:lnTo>
                    <a:pt x="157782" y="33158"/>
                  </a:lnTo>
                  <a:lnTo>
                    <a:pt x="154718" y="38294"/>
                  </a:lnTo>
                  <a:lnTo>
                    <a:pt x="150771" y="43623"/>
                  </a:lnTo>
                  <a:lnTo>
                    <a:pt x="146234" y="49080"/>
                  </a:lnTo>
                  <a:lnTo>
                    <a:pt x="141304" y="53671"/>
                  </a:lnTo>
                  <a:lnTo>
                    <a:pt x="136113" y="57684"/>
                  </a:lnTo>
                  <a:lnTo>
                    <a:pt x="109543" y="75520"/>
                  </a:lnTo>
                  <a:lnTo>
                    <a:pt x="102557" y="79870"/>
                  </a:lnTo>
                  <a:lnTo>
                    <a:pt x="95994" y="83723"/>
                  </a:lnTo>
                  <a:lnTo>
                    <a:pt x="89713" y="87244"/>
                  </a:lnTo>
                  <a:lnTo>
                    <a:pt x="77656" y="93696"/>
                  </a:lnTo>
                  <a:lnTo>
                    <a:pt x="71773" y="96750"/>
                  </a:lnTo>
                  <a:lnTo>
                    <a:pt x="66899" y="98786"/>
                  </a:lnTo>
                  <a:lnTo>
                    <a:pt x="62697" y="100143"/>
                  </a:lnTo>
                  <a:lnTo>
                    <a:pt x="58943" y="101048"/>
                  </a:lnTo>
                  <a:lnTo>
                    <a:pt x="55488" y="102604"/>
                  </a:lnTo>
                  <a:lnTo>
                    <a:pt x="52232" y="104594"/>
                  </a:lnTo>
                  <a:lnTo>
                    <a:pt x="43412" y="111031"/>
                  </a:lnTo>
                  <a:lnTo>
                    <a:pt x="47577" y="111312"/>
                  </a:lnTo>
                  <a:lnTo>
                    <a:pt x="54844" y="111395"/>
                  </a:lnTo>
                  <a:lnTo>
                    <a:pt x="58470" y="110454"/>
                  </a:lnTo>
                  <a:lnTo>
                    <a:pt x="62793" y="108875"/>
                  </a:lnTo>
                  <a:lnTo>
                    <a:pt x="67580" y="106869"/>
                  </a:lnTo>
                  <a:lnTo>
                    <a:pt x="72676" y="105532"/>
                  </a:lnTo>
                  <a:lnTo>
                    <a:pt x="77979" y="104641"/>
                  </a:lnTo>
                  <a:lnTo>
                    <a:pt x="83418" y="104046"/>
                  </a:lnTo>
                  <a:lnTo>
                    <a:pt x="88950" y="103651"/>
                  </a:lnTo>
                  <a:lnTo>
                    <a:pt x="94543" y="103386"/>
                  </a:lnTo>
                  <a:lnTo>
                    <a:pt x="100176" y="103210"/>
                  </a:lnTo>
                  <a:lnTo>
                    <a:pt x="106789" y="104045"/>
                  </a:lnTo>
                  <a:lnTo>
                    <a:pt x="114055" y="105555"/>
                  </a:lnTo>
                  <a:lnTo>
                    <a:pt x="121757" y="107513"/>
                  </a:lnTo>
                  <a:lnTo>
                    <a:pt x="127844" y="109772"/>
                  </a:lnTo>
                  <a:lnTo>
                    <a:pt x="132855" y="112229"/>
                  </a:lnTo>
                  <a:lnTo>
                    <a:pt x="137148" y="114821"/>
                  </a:lnTo>
                  <a:lnTo>
                    <a:pt x="141914" y="116548"/>
                  </a:lnTo>
                  <a:lnTo>
                    <a:pt x="146997" y="117700"/>
                  </a:lnTo>
                  <a:lnTo>
                    <a:pt x="152290" y="118467"/>
                  </a:lnTo>
                  <a:lnTo>
                    <a:pt x="156772" y="119932"/>
                  </a:lnTo>
                  <a:lnTo>
                    <a:pt x="160713" y="121860"/>
                  </a:lnTo>
                  <a:lnTo>
                    <a:pt x="164292" y="124099"/>
                  </a:lnTo>
                  <a:lnTo>
                    <a:pt x="166678" y="127496"/>
                  </a:lnTo>
                  <a:lnTo>
                    <a:pt x="168269" y="131666"/>
                  </a:lnTo>
                  <a:lnTo>
                    <a:pt x="169330" y="136351"/>
                  </a:lnTo>
                  <a:lnTo>
                    <a:pt x="169085" y="140427"/>
                  </a:lnTo>
                  <a:lnTo>
                    <a:pt x="167968" y="144096"/>
                  </a:lnTo>
                  <a:lnTo>
                    <a:pt x="159332" y="161381"/>
                  </a:lnTo>
                  <a:lnTo>
                    <a:pt x="156705" y="165686"/>
                  </a:lnTo>
                  <a:lnTo>
                    <a:pt x="154000" y="169508"/>
                  </a:lnTo>
                  <a:lnTo>
                    <a:pt x="151244" y="173009"/>
                  </a:lnTo>
                  <a:lnTo>
                    <a:pt x="147502" y="176295"/>
                  </a:lnTo>
                  <a:lnTo>
                    <a:pt x="143102" y="179439"/>
                  </a:lnTo>
                  <a:lnTo>
                    <a:pt x="138265" y="182487"/>
                  </a:lnTo>
                  <a:lnTo>
                    <a:pt x="133134" y="185472"/>
                  </a:lnTo>
                  <a:lnTo>
                    <a:pt x="127809" y="188414"/>
                  </a:lnTo>
                  <a:lnTo>
                    <a:pt x="116812" y="194223"/>
                  </a:lnTo>
                  <a:lnTo>
                    <a:pt x="105575" y="199980"/>
                  </a:lnTo>
                  <a:lnTo>
                    <a:pt x="100863" y="202848"/>
                  </a:lnTo>
                  <a:lnTo>
                    <a:pt x="96770" y="205713"/>
                  </a:lnTo>
                  <a:lnTo>
                    <a:pt x="93088" y="208576"/>
                  </a:lnTo>
                  <a:lnTo>
                    <a:pt x="89682" y="210484"/>
                  </a:lnTo>
                  <a:lnTo>
                    <a:pt x="86458" y="211756"/>
                  </a:lnTo>
                  <a:lnTo>
                    <a:pt x="83356" y="212604"/>
                  </a:lnTo>
                  <a:lnTo>
                    <a:pt x="79384" y="213170"/>
                  </a:lnTo>
                  <a:lnTo>
                    <a:pt x="74830" y="213547"/>
                  </a:lnTo>
                  <a:lnTo>
                    <a:pt x="62937" y="214152"/>
                  </a:lnTo>
                  <a:lnTo>
                    <a:pt x="58770" y="214234"/>
                  </a:lnTo>
                  <a:lnTo>
                    <a:pt x="52885" y="214287"/>
                  </a:lnTo>
                  <a:lnTo>
                    <a:pt x="52401" y="213339"/>
                  </a:lnTo>
                  <a:lnTo>
                    <a:pt x="51865" y="209746"/>
                  </a:lnTo>
                  <a:lnTo>
                    <a:pt x="50769" y="208407"/>
                  </a:lnTo>
                  <a:lnTo>
                    <a:pt x="49086" y="207514"/>
                  </a:lnTo>
                  <a:lnTo>
                    <a:pt x="42863" y="20572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21"/>
            <p:cNvSpPr/>
            <p:nvPr/>
          </p:nvSpPr>
          <p:spPr>
            <a:xfrm>
              <a:off x="7933801" y="2121041"/>
              <a:ext cx="185478" cy="236397"/>
            </a:xfrm>
            <a:custGeom>
              <a:avLst/>
              <a:gdLst/>
              <a:ahLst/>
              <a:cxnLst/>
              <a:rect l="0" t="0" r="0" b="0"/>
              <a:pathLst>
                <a:path w="185478" h="236397">
                  <a:moveTo>
                    <a:pt x="92916" y="4939"/>
                  </a:moveTo>
                  <a:lnTo>
                    <a:pt x="97467" y="4939"/>
                  </a:lnTo>
                  <a:lnTo>
                    <a:pt x="98807" y="3986"/>
                  </a:lnTo>
                  <a:lnTo>
                    <a:pt x="99701" y="2398"/>
                  </a:lnTo>
                  <a:lnTo>
                    <a:pt x="100298" y="388"/>
                  </a:lnTo>
                  <a:lnTo>
                    <a:pt x="100694" y="0"/>
                  </a:lnTo>
                  <a:lnTo>
                    <a:pt x="100959" y="694"/>
                  </a:lnTo>
                  <a:lnTo>
                    <a:pt x="101457" y="4690"/>
                  </a:lnTo>
                  <a:lnTo>
                    <a:pt x="96929" y="9416"/>
                  </a:lnTo>
                  <a:lnTo>
                    <a:pt x="89554" y="16849"/>
                  </a:lnTo>
                  <a:lnTo>
                    <a:pt x="86866" y="20499"/>
                  </a:lnTo>
                  <a:lnTo>
                    <a:pt x="84120" y="24837"/>
                  </a:lnTo>
                  <a:lnTo>
                    <a:pt x="81337" y="29634"/>
                  </a:lnTo>
                  <a:lnTo>
                    <a:pt x="77576" y="34737"/>
                  </a:lnTo>
                  <a:lnTo>
                    <a:pt x="73164" y="40044"/>
                  </a:lnTo>
                  <a:lnTo>
                    <a:pt x="68319" y="45487"/>
                  </a:lnTo>
                  <a:lnTo>
                    <a:pt x="64136" y="51021"/>
                  </a:lnTo>
                  <a:lnTo>
                    <a:pt x="60393" y="56615"/>
                  </a:lnTo>
                  <a:lnTo>
                    <a:pt x="56947" y="62250"/>
                  </a:lnTo>
                  <a:lnTo>
                    <a:pt x="52745" y="67911"/>
                  </a:lnTo>
                  <a:lnTo>
                    <a:pt x="48038" y="73590"/>
                  </a:lnTo>
                  <a:lnTo>
                    <a:pt x="42995" y="79281"/>
                  </a:lnTo>
                  <a:lnTo>
                    <a:pt x="32311" y="90685"/>
                  </a:lnTo>
                  <a:lnTo>
                    <a:pt x="26796" y="96393"/>
                  </a:lnTo>
                  <a:lnTo>
                    <a:pt x="22166" y="102103"/>
                  </a:lnTo>
                  <a:lnTo>
                    <a:pt x="18126" y="107815"/>
                  </a:lnTo>
                  <a:lnTo>
                    <a:pt x="14482" y="113528"/>
                  </a:lnTo>
                  <a:lnTo>
                    <a:pt x="12051" y="119241"/>
                  </a:lnTo>
                  <a:lnTo>
                    <a:pt x="10432" y="124955"/>
                  </a:lnTo>
                  <a:lnTo>
                    <a:pt x="9352" y="130670"/>
                  </a:lnTo>
                  <a:lnTo>
                    <a:pt x="7679" y="136384"/>
                  </a:lnTo>
                  <a:lnTo>
                    <a:pt x="5611" y="142099"/>
                  </a:lnTo>
                  <a:lnTo>
                    <a:pt x="3281" y="147814"/>
                  </a:lnTo>
                  <a:lnTo>
                    <a:pt x="1727" y="153529"/>
                  </a:lnTo>
                  <a:lnTo>
                    <a:pt x="690" y="159244"/>
                  </a:lnTo>
                  <a:lnTo>
                    <a:pt x="0" y="164959"/>
                  </a:lnTo>
                  <a:lnTo>
                    <a:pt x="492" y="169721"/>
                  </a:lnTo>
                  <a:lnTo>
                    <a:pt x="1772" y="173848"/>
                  </a:lnTo>
                  <a:lnTo>
                    <a:pt x="10672" y="191868"/>
                  </a:lnTo>
                  <a:lnTo>
                    <a:pt x="13321" y="196233"/>
                  </a:lnTo>
                  <a:lnTo>
                    <a:pt x="16041" y="200096"/>
                  </a:lnTo>
                  <a:lnTo>
                    <a:pt x="18805" y="203623"/>
                  </a:lnTo>
                  <a:lnTo>
                    <a:pt x="21601" y="205975"/>
                  </a:lnTo>
                  <a:lnTo>
                    <a:pt x="24419" y="207543"/>
                  </a:lnTo>
                  <a:lnTo>
                    <a:pt x="27248" y="208588"/>
                  </a:lnTo>
                  <a:lnTo>
                    <a:pt x="31039" y="210238"/>
                  </a:lnTo>
                  <a:lnTo>
                    <a:pt x="40333" y="214610"/>
                  </a:lnTo>
                  <a:lnTo>
                    <a:pt x="45478" y="216157"/>
                  </a:lnTo>
                  <a:lnTo>
                    <a:pt x="50813" y="217188"/>
                  </a:lnTo>
                  <a:lnTo>
                    <a:pt x="56276" y="217876"/>
                  </a:lnTo>
                  <a:lnTo>
                    <a:pt x="62774" y="218334"/>
                  </a:lnTo>
                  <a:lnTo>
                    <a:pt x="69964" y="218640"/>
                  </a:lnTo>
                  <a:lnTo>
                    <a:pt x="77615" y="218844"/>
                  </a:lnTo>
                  <a:lnTo>
                    <a:pt x="84620" y="218027"/>
                  </a:lnTo>
                  <a:lnTo>
                    <a:pt x="91195" y="216530"/>
                  </a:lnTo>
                  <a:lnTo>
                    <a:pt x="97483" y="214580"/>
                  </a:lnTo>
                  <a:lnTo>
                    <a:pt x="103582" y="213279"/>
                  </a:lnTo>
                  <a:lnTo>
                    <a:pt x="109552" y="212412"/>
                  </a:lnTo>
                  <a:lnTo>
                    <a:pt x="115437" y="211834"/>
                  </a:lnTo>
                  <a:lnTo>
                    <a:pt x="121264" y="210497"/>
                  </a:lnTo>
                  <a:lnTo>
                    <a:pt x="127055" y="208652"/>
                  </a:lnTo>
                  <a:lnTo>
                    <a:pt x="132820" y="206470"/>
                  </a:lnTo>
                  <a:lnTo>
                    <a:pt x="138569" y="204063"/>
                  </a:lnTo>
                  <a:lnTo>
                    <a:pt x="144306" y="201506"/>
                  </a:lnTo>
                  <a:lnTo>
                    <a:pt x="150036" y="198848"/>
                  </a:lnTo>
                  <a:lnTo>
                    <a:pt x="154809" y="196124"/>
                  </a:lnTo>
                  <a:lnTo>
                    <a:pt x="158943" y="193356"/>
                  </a:lnTo>
                  <a:lnTo>
                    <a:pt x="162652" y="190558"/>
                  </a:lnTo>
                  <a:lnTo>
                    <a:pt x="166076" y="187740"/>
                  </a:lnTo>
                  <a:lnTo>
                    <a:pt x="169312" y="184908"/>
                  </a:lnTo>
                  <a:lnTo>
                    <a:pt x="172422" y="182068"/>
                  </a:lnTo>
                  <a:lnTo>
                    <a:pt x="175447" y="180175"/>
                  </a:lnTo>
                  <a:lnTo>
                    <a:pt x="178417" y="178913"/>
                  </a:lnTo>
                  <a:lnTo>
                    <a:pt x="181349" y="178071"/>
                  </a:lnTo>
                  <a:lnTo>
                    <a:pt x="183304" y="176558"/>
                  </a:lnTo>
                  <a:lnTo>
                    <a:pt x="184607" y="174596"/>
                  </a:lnTo>
                  <a:lnTo>
                    <a:pt x="185477" y="172336"/>
                  </a:lnTo>
                  <a:lnTo>
                    <a:pt x="185103" y="169877"/>
                  </a:lnTo>
                  <a:lnTo>
                    <a:pt x="182147" y="164605"/>
                  </a:lnTo>
                  <a:lnTo>
                    <a:pt x="180200" y="159086"/>
                  </a:lnTo>
                  <a:lnTo>
                    <a:pt x="179680" y="156281"/>
                  </a:lnTo>
                  <a:lnTo>
                    <a:pt x="177429" y="153459"/>
                  </a:lnTo>
                  <a:lnTo>
                    <a:pt x="174023" y="150624"/>
                  </a:lnTo>
                  <a:lnTo>
                    <a:pt x="169848" y="147783"/>
                  </a:lnTo>
                  <a:lnTo>
                    <a:pt x="166111" y="145888"/>
                  </a:lnTo>
                  <a:lnTo>
                    <a:pt x="162668" y="144625"/>
                  </a:lnTo>
                  <a:lnTo>
                    <a:pt x="159420" y="143782"/>
                  </a:lnTo>
                  <a:lnTo>
                    <a:pt x="156302" y="143221"/>
                  </a:lnTo>
                  <a:lnTo>
                    <a:pt x="153271" y="142847"/>
                  </a:lnTo>
                  <a:lnTo>
                    <a:pt x="150297" y="142598"/>
                  </a:lnTo>
                  <a:lnTo>
                    <a:pt x="147363" y="142431"/>
                  </a:lnTo>
                  <a:lnTo>
                    <a:pt x="141562" y="142246"/>
                  </a:lnTo>
                  <a:lnTo>
                    <a:pt x="127216" y="142118"/>
                  </a:lnTo>
                  <a:lnTo>
                    <a:pt x="124355" y="142112"/>
                  </a:lnTo>
                  <a:lnTo>
                    <a:pt x="121495" y="143060"/>
                  </a:lnTo>
                  <a:lnTo>
                    <a:pt x="115778" y="146653"/>
                  </a:lnTo>
                  <a:lnTo>
                    <a:pt x="113872" y="148945"/>
                  </a:lnTo>
                  <a:lnTo>
                    <a:pt x="112602" y="151426"/>
                  </a:lnTo>
                  <a:lnTo>
                    <a:pt x="111755" y="154031"/>
                  </a:lnTo>
                  <a:lnTo>
                    <a:pt x="108274" y="159467"/>
                  </a:lnTo>
                  <a:lnTo>
                    <a:pt x="103552" y="166010"/>
                  </a:lnTo>
                  <a:lnTo>
                    <a:pt x="100959" y="170422"/>
                  </a:lnTo>
                  <a:lnTo>
                    <a:pt x="98278" y="175269"/>
                  </a:lnTo>
                  <a:lnTo>
                    <a:pt x="95539" y="179452"/>
                  </a:lnTo>
                  <a:lnTo>
                    <a:pt x="89954" y="186640"/>
                  </a:lnTo>
                  <a:lnTo>
                    <a:pt x="86837" y="193010"/>
                  </a:lnTo>
                  <a:lnTo>
                    <a:pt x="86007" y="196042"/>
                  </a:lnTo>
                  <a:lnTo>
                    <a:pt x="86404" y="199968"/>
                  </a:lnTo>
                  <a:lnTo>
                    <a:pt x="87622" y="204491"/>
                  </a:lnTo>
                  <a:lnTo>
                    <a:pt x="89387" y="209411"/>
                  </a:lnTo>
                  <a:lnTo>
                    <a:pt x="90564" y="213643"/>
                  </a:lnTo>
                  <a:lnTo>
                    <a:pt x="91871" y="220886"/>
                  </a:lnTo>
                  <a:lnTo>
                    <a:pt x="93171" y="224151"/>
                  </a:lnTo>
                  <a:lnTo>
                    <a:pt x="97157" y="230319"/>
                  </a:lnTo>
                  <a:lnTo>
                    <a:pt x="100204" y="234595"/>
                  </a:lnTo>
                  <a:lnTo>
                    <a:pt x="101586" y="235195"/>
                  </a:lnTo>
                  <a:lnTo>
                    <a:pt x="105659" y="235863"/>
                  </a:lnTo>
                  <a:lnTo>
                    <a:pt x="110645" y="236159"/>
                  </a:lnTo>
                  <a:lnTo>
                    <a:pt x="118633" y="23639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22"/>
            <p:cNvSpPr/>
            <p:nvPr/>
          </p:nvSpPr>
          <p:spPr>
            <a:xfrm>
              <a:off x="8189712" y="2144347"/>
              <a:ext cx="197006" cy="195910"/>
            </a:xfrm>
            <a:custGeom>
              <a:avLst/>
              <a:gdLst/>
              <a:ahLst/>
              <a:cxnLst/>
              <a:rect l="0" t="0" r="0" b="0"/>
              <a:pathLst>
                <a:path w="197006" h="195910">
                  <a:moveTo>
                    <a:pt x="68463" y="15923"/>
                  </a:moveTo>
                  <a:lnTo>
                    <a:pt x="68463" y="7703"/>
                  </a:lnTo>
                  <a:lnTo>
                    <a:pt x="63912" y="2904"/>
                  </a:lnTo>
                  <a:lnTo>
                    <a:pt x="61082" y="0"/>
                  </a:lnTo>
                  <a:lnTo>
                    <a:pt x="60684" y="545"/>
                  </a:lnTo>
                  <a:lnTo>
                    <a:pt x="60244" y="3691"/>
                  </a:lnTo>
                  <a:lnTo>
                    <a:pt x="59173" y="4910"/>
                  </a:lnTo>
                  <a:lnTo>
                    <a:pt x="57507" y="5724"/>
                  </a:lnTo>
                  <a:lnTo>
                    <a:pt x="55444" y="6266"/>
                  </a:lnTo>
                  <a:lnTo>
                    <a:pt x="50611" y="9408"/>
                  </a:lnTo>
                  <a:lnTo>
                    <a:pt x="45289" y="13980"/>
                  </a:lnTo>
                  <a:lnTo>
                    <a:pt x="39748" y="19187"/>
                  </a:lnTo>
                  <a:lnTo>
                    <a:pt x="36937" y="22861"/>
                  </a:lnTo>
                  <a:lnTo>
                    <a:pt x="34111" y="27216"/>
                  </a:lnTo>
                  <a:lnTo>
                    <a:pt x="31274" y="32024"/>
                  </a:lnTo>
                  <a:lnTo>
                    <a:pt x="29382" y="37134"/>
                  </a:lnTo>
                  <a:lnTo>
                    <a:pt x="28122" y="42446"/>
                  </a:lnTo>
                  <a:lnTo>
                    <a:pt x="27281" y="47893"/>
                  </a:lnTo>
                  <a:lnTo>
                    <a:pt x="25768" y="53428"/>
                  </a:lnTo>
                  <a:lnTo>
                    <a:pt x="23807" y="59024"/>
                  </a:lnTo>
                  <a:lnTo>
                    <a:pt x="21547" y="64659"/>
                  </a:lnTo>
                  <a:lnTo>
                    <a:pt x="19088" y="70321"/>
                  </a:lnTo>
                  <a:lnTo>
                    <a:pt x="13816" y="81692"/>
                  </a:lnTo>
                  <a:lnTo>
                    <a:pt x="12029" y="87391"/>
                  </a:lnTo>
                  <a:lnTo>
                    <a:pt x="10838" y="93096"/>
                  </a:lnTo>
                  <a:lnTo>
                    <a:pt x="10044" y="98804"/>
                  </a:lnTo>
                  <a:lnTo>
                    <a:pt x="8562" y="104514"/>
                  </a:lnTo>
                  <a:lnTo>
                    <a:pt x="6621" y="110226"/>
                  </a:lnTo>
                  <a:lnTo>
                    <a:pt x="4375" y="115939"/>
                  </a:lnTo>
                  <a:lnTo>
                    <a:pt x="2877" y="120700"/>
                  </a:lnTo>
                  <a:lnTo>
                    <a:pt x="1879" y="124827"/>
                  </a:lnTo>
                  <a:lnTo>
                    <a:pt x="1214" y="128530"/>
                  </a:lnTo>
                  <a:lnTo>
                    <a:pt x="770" y="132904"/>
                  </a:lnTo>
                  <a:lnTo>
                    <a:pt x="475" y="137725"/>
                  </a:lnTo>
                  <a:lnTo>
                    <a:pt x="145" y="147210"/>
                  </a:lnTo>
                  <a:lnTo>
                    <a:pt x="0" y="154600"/>
                  </a:lnTo>
                  <a:lnTo>
                    <a:pt x="913" y="158856"/>
                  </a:lnTo>
                  <a:lnTo>
                    <a:pt x="2474" y="163600"/>
                  </a:lnTo>
                  <a:lnTo>
                    <a:pt x="4468" y="168667"/>
                  </a:lnTo>
                  <a:lnTo>
                    <a:pt x="5797" y="172997"/>
                  </a:lnTo>
                  <a:lnTo>
                    <a:pt x="6683" y="176836"/>
                  </a:lnTo>
                  <a:lnTo>
                    <a:pt x="7273" y="180348"/>
                  </a:lnTo>
                  <a:lnTo>
                    <a:pt x="9572" y="182690"/>
                  </a:lnTo>
                  <a:lnTo>
                    <a:pt x="13010" y="184251"/>
                  </a:lnTo>
                  <a:lnTo>
                    <a:pt x="17207" y="185292"/>
                  </a:lnTo>
                  <a:lnTo>
                    <a:pt x="20005" y="186938"/>
                  </a:lnTo>
                  <a:lnTo>
                    <a:pt x="21869" y="188987"/>
                  </a:lnTo>
                  <a:lnTo>
                    <a:pt x="23113" y="191307"/>
                  </a:lnTo>
                  <a:lnTo>
                    <a:pt x="25847" y="192853"/>
                  </a:lnTo>
                  <a:lnTo>
                    <a:pt x="29576" y="193884"/>
                  </a:lnTo>
                  <a:lnTo>
                    <a:pt x="33965" y="194571"/>
                  </a:lnTo>
                  <a:lnTo>
                    <a:pt x="38797" y="195029"/>
                  </a:lnTo>
                  <a:lnTo>
                    <a:pt x="43924" y="195334"/>
                  </a:lnTo>
                  <a:lnTo>
                    <a:pt x="53746" y="195673"/>
                  </a:lnTo>
                  <a:lnTo>
                    <a:pt x="65584" y="195865"/>
                  </a:lnTo>
                  <a:lnTo>
                    <a:pt x="75438" y="195909"/>
                  </a:lnTo>
                  <a:lnTo>
                    <a:pt x="80733" y="194969"/>
                  </a:lnTo>
                  <a:lnTo>
                    <a:pt x="86168" y="193389"/>
                  </a:lnTo>
                  <a:lnTo>
                    <a:pt x="98239" y="189094"/>
                  </a:lnTo>
                  <a:lnTo>
                    <a:pt x="113129" y="184010"/>
                  </a:lnTo>
                  <a:lnTo>
                    <a:pt x="120148" y="181321"/>
                  </a:lnTo>
                  <a:lnTo>
                    <a:pt x="126732" y="178576"/>
                  </a:lnTo>
                  <a:lnTo>
                    <a:pt x="133026" y="175793"/>
                  </a:lnTo>
                  <a:lnTo>
                    <a:pt x="145100" y="170161"/>
                  </a:lnTo>
                  <a:lnTo>
                    <a:pt x="150986" y="167326"/>
                  </a:lnTo>
                  <a:lnTo>
                    <a:pt x="155864" y="163531"/>
                  </a:lnTo>
                  <a:lnTo>
                    <a:pt x="160068" y="159095"/>
                  </a:lnTo>
                  <a:lnTo>
                    <a:pt x="163822" y="154234"/>
                  </a:lnTo>
                  <a:lnTo>
                    <a:pt x="167279" y="150040"/>
                  </a:lnTo>
                  <a:lnTo>
                    <a:pt x="170535" y="146292"/>
                  </a:lnTo>
                  <a:lnTo>
                    <a:pt x="173658" y="142840"/>
                  </a:lnTo>
                  <a:lnTo>
                    <a:pt x="176692" y="138634"/>
                  </a:lnTo>
                  <a:lnTo>
                    <a:pt x="179669" y="133925"/>
                  </a:lnTo>
                  <a:lnTo>
                    <a:pt x="182605" y="128881"/>
                  </a:lnTo>
                  <a:lnTo>
                    <a:pt x="185515" y="124566"/>
                  </a:lnTo>
                  <a:lnTo>
                    <a:pt x="188407" y="120736"/>
                  </a:lnTo>
                  <a:lnTo>
                    <a:pt x="191288" y="117231"/>
                  </a:lnTo>
                  <a:lnTo>
                    <a:pt x="193210" y="112989"/>
                  </a:lnTo>
                  <a:lnTo>
                    <a:pt x="194490" y="108256"/>
                  </a:lnTo>
                  <a:lnTo>
                    <a:pt x="195343" y="103196"/>
                  </a:lnTo>
                  <a:lnTo>
                    <a:pt x="195911" y="97917"/>
                  </a:lnTo>
                  <a:lnTo>
                    <a:pt x="196291" y="92493"/>
                  </a:lnTo>
                  <a:lnTo>
                    <a:pt x="196713" y="82339"/>
                  </a:lnTo>
                  <a:lnTo>
                    <a:pt x="196949" y="71267"/>
                  </a:lnTo>
                  <a:lnTo>
                    <a:pt x="197005" y="64968"/>
                  </a:lnTo>
                  <a:lnTo>
                    <a:pt x="195115" y="61002"/>
                  </a:lnTo>
                  <a:lnTo>
                    <a:pt x="191951" y="56453"/>
                  </a:lnTo>
                  <a:lnTo>
                    <a:pt x="187936" y="51515"/>
                  </a:lnTo>
                  <a:lnTo>
                    <a:pt x="184305" y="47271"/>
                  </a:lnTo>
                  <a:lnTo>
                    <a:pt x="180934" y="43489"/>
                  </a:lnTo>
                  <a:lnTo>
                    <a:pt x="177733" y="40015"/>
                  </a:lnTo>
                  <a:lnTo>
                    <a:pt x="173694" y="36747"/>
                  </a:lnTo>
                  <a:lnTo>
                    <a:pt x="169097" y="33615"/>
                  </a:lnTo>
                  <a:lnTo>
                    <a:pt x="164128" y="30575"/>
                  </a:lnTo>
                  <a:lnTo>
                    <a:pt x="159862" y="27596"/>
                  </a:lnTo>
                  <a:lnTo>
                    <a:pt x="156066" y="24657"/>
                  </a:lnTo>
                  <a:lnTo>
                    <a:pt x="152582" y="21746"/>
                  </a:lnTo>
                  <a:lnTo>
                    <a:pt x="148355" y="19805"/>
                  </a:lnTo>
                  <a:lnTo>
                    <a:pt x="143632" y="18511"/>
                  </a:lnTo>
                  <a:lnTo>
                    <a:pt x="138578" y="17648"/>
                  </a:lnTo>
                  <a:lnTo>
                    <a:pt x="133304" y="16120"/>
                  </a:lnTo>
                  <a:lnTo>
                    <a:pt x="127883" y="14149"/>
                  </a:lnTo>
                  <a:lnTo>
                    <a:pt x="122363" y="11883"/>
                  </a:lnTo>
                  <a:lnTo>
                    <a:pt x="116779" y="10372"/>
                  </a:lnTo>
                  <a:lnTo>
                    <a:pt x="111151" y="9365"/>
                  </a:lnTo>
                  <a:lnTo>
                    <a:pt x="105494" y="8693"/>
                  </a:lnTo>
                  <a:lnTo>
                    <a:pt x="99818" y="8245"/>
                  </a:lnTo>
                  <a:lnTo>
                    <a:pt x="94128" y="7947"/>
                  </a:lnTo>
                  <a:lnTo>
                    <a:pt x="82728" y="7615"/>
                  </a:lnTo>
                  <a:lnTo>
                    <a:pt x="71310" y="7468"/>
                  </a:lnTo>
                  <a:lnTo>
                    <a:pt x="66551" y="8381"/>
                  </a:lnTo>
                  <a:lnTo>
                    <a:pt x="62426" y="9943"/>
                  </a:lnTo>
                  <a:lnTo>
                    <a:pt x="54349" y="14217"/>
                  </a:lnTo>
                  <a:lnTo>
                    <a:pt x="44410" y="19292"/>
                  </a:lnTo>
                  <a:lnTo>
                    <a:pt x="40045" y="21979"/>
                  </a:lnTo>
                  <a:lnTo>
                    <a:pt x="36183" y="24723"/>
                  </a:lnTo>
                  <a:lnTo>
                    <a:pt x="25600" y="3306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23"/>
            <p:cNvSpPr/>
            <p:nvPr/>
          </p:nvSpPr>
          <p:spPr>
            <a:xfrm>
              <a:off x="6740842" y="2648902"/>
              <a:ext cx="36770" cy="29707"/>
            </a:xfrm>
            <a:custGeom>
              <a:avLst/>
              <a:gdLst/>
              <a:ahLst/>
              <a:cxnLst/>
              <a:rect l="0" t="0" r="0" b="0"/>
              <a:pathLst>
                <a:path w="36770" h="29707">
                  <a:moveTo>
                    <a:pt x="0" y="0"/>
                  </a:moveTo>
                  <a:lnTo>
                    <a:pt x="15923" y="0"/>
                  </a:lnTo>
                  <a:lnTo>
                    <a:pt x="17283" y="953"/>
                  </a:lnTo>
                  <a:lnTo>
                    <a:pt x="19142" y="2540"/>
                  </a:lnTo>
                  <a:lnTo>
                    <a:pt x="21333" y="4551"/>
                  </a:lnTo>
                  <a:lnTo>
                    <a:pt x="26310" y="9325"/>
                  </a:lnTo>
                  <a:lnTo>
                    <a:pt x="28969" y="11932"/>
                  </a:lnTo>
                  <a:lnTo>
                    <a:pt x="30743" y="14622"/>
                  </a:lnTo>
                  <a:lnTo>
                    <a:pt x="31925" y="17368"/>
                  </a:lnTo>
                  <a:lnTo>
                    <a:pt x="32714" y="20151"/>
                  </a:lnTo>
                  <a:lnTo>
                    <a:pt x="34192" y="23912"/>
                  </a:lnTo>
                  <a:lnTo>
                    <a:pt x="36130" y="28324"/>
                  </a:lnTo>
                  <a:lnTo>
                    <a:pt x="36769" y="2970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24"/>
            <p:cNvSpPr/>
            <p:nvPr/>
          </p:nvSpPr>
          <p:spPr>
            <a:xfrm>
              <a:off x="6509407" y="2666050"/>
              <a:ext cx="265726" cy="222883"/>
            </a:xfrm>
            <a:custGeom>
              <a:avLst/>
              <a:gdLst/>
              <a:ahLst/>
              <a:cxnLst/>
              <a:rect l="0" t="0" r="0" b="0"/>
              <a:pathLst>
                <a:path w="265726" h="222883">
                  <a:moveTo>
                    <a:pt x="257152" y="8570"/>
                  </a:moveTo>
                  <a:lnTo>
                    <a:pt x="265372" y="8570"/>
                  </a:lnTo>
                  <a:lnTo>
                    <a:pt x="265678" y="1784"/>
                  </a:lnTo>
                  <a:lnTo>
                    <a:pt x="265725" y="6"/>
                  </a:lnTo>
                  <a:lnTo>
                    <a:pt x="261174" y="0"/>
                  </a:lnTo>
                  <a:lnTo>
                    <a:pt x="258881" y="951"/>
                  </a:lnTo>
                  <a:lnTo>
                    <a:pt x="251103" y="5889"/>
                  </a:lnTo>
                  <a:lnTo>
                    <a:pt x="245574" y="7378"/>
                  </a:lnTo>
                  <a:lnTo>
                    <a:pt x="239942" y="10580"/>
                  </a:lnTo>
                  <a:lnTo>
                    <a:pt x="233310" y="15178"/>
                  </a:lnTo>
                  <a:lnTo>
                    <a:pt x="228876" y="17738"/>
                  </a:lnTo>
                  <a:lnTo>
                    <a:pt x="224013" y="20397"/>
                  </a:lnTo>
                  <a:lnTo>
                    <a:pt x="216072" y="25891"/>
                  </a:lnTo>
                  <a:lnTo>
                    <a:pt x="208414" y="31508"/>
                  </a:lnTo>
                  <a:lnTo>
                    <a:pt x="203706" y="34339"/>
                  </a:lnTo>
                  <a:lnTo>
                    <a:pt x="198661" y="37179"/>
                  </a:lnTo>
                  <a:lnTo>
                    <a:pt x="193393" y="40978"/>
                  </a:lnTo>
                  <a:lnTo>
                    <a:pt x="187977" y="45415"/>
                  </a:lnTo>
                  <a:lnTo>
                    <a:pt x="182460" y="50278"/>
                  </a:lnTo>
                  <a:lnTo>
                    <a:pt x="176877" y="54473"/>
                  </a:lnTo>
                  <a:lnTo>
                    <a:pt x="171251" y="58222"/>
                  </a:lnTo>
                  <a:lnTo>
                    <a:pt x="165594" y="61673"/>
                  </a:lnTo>
                  <a:lnTo>
                    <a:pt x="159920" y="64927"/>
                  </a:lnTo>
                  <a:lnTo>
                    <a:pt x="148533" y="71082"/>
                  </a:lnTo>
                  <a:lnTo>
                    <a:pt x="142830" y="75010"/>
                  </a:lnTo>
                  <a:lnTo>
                    <a:pt x="137122" y="79533"/>
                  </a:lnTo>
                  <a:lnTo>
                    <a:pt x="131413" y="84454"/>
                  </a:lnTo>
                  <a:lnTo>
                    <a:pt x="125701" y="88686"/>
                  </a:lnTo>
                  <a:lnTo>
                    <a:pt x="119989" y="92461"/>
                  </a:lnTo>
                  <a:lnTo>
                    <a:pt x="114275" y="95930"/>
                  </a:lnTo>
                  <a:lnTo>
                    <a:pt x="107608" y="99194"/>
                  </a:lnTo>
                  <a:lnTo>
                    <a:pt x="100306" y="102324"/>
                  </a:lnTo>
                  <a:lnTo>
                    <a:pt x="92581" y="105362"/>
                  </a:lnTo>
                  <a:lnTo>
                    <a:pt x="85526" y="108340"/>
                  </a:lnTo>
                  <a:lnTo>
                    <a:pt x="72606" y="114190"/>
                  </a:lnTo>
                  <a:lnTo>
                    <a:pt x="67447" y="117083"/>
                  </a:lnTo>
                  <a:lnTo>
                    <a:pt x="54682" y="125706"/>
                  </a:lnTo>
                  <a:lnTo>
                    <a:pt x="49782" y="128570"/>
                  </a:lnTo>
                  <a:lnTo>
                    <a:pt x="44610" y="131433"/>
                  </a:lnTo>
                  <a:lnTo>
                    <a:pt x="36324" y="137153"/>
                  </a:lnTo>
                  <a:lnTo>
                    <a:pt x="29467" y="142870"/>
                  </a:lnTo>
                  <a:lnTo>
                    <a:pt x="23244" y="148586"/>
                  </a:lnTo>
                  <a:lnTo>
                    <a:pt x="19299" y="151444"/>
                  </a:lnTo>
                  <a:lnTo>
                    <a:pt x="14763" y="154302"/>
                  </a:lnTo>
                  <a:lnTo>
                    <a:pt x="2898" y="161181"/>
                  </a:lnTo>
                  <a:lnTo>
                    <a:pt x="1925" y="162698"/>
                  </a:lnTo>
                  <a:lnTo>
                    <a:pt x="843" y="166923"/>
                  </a:lnTo>
                  <a:lnTo>
                    <a:pt x="362" y="171976"/>
                  </a:lnTo>
                  <a:lnTo>
                    <a:pt x="0" y="179549"/>
                  </a:lnTo>
                  <a:lnTo>
                    <a:pt x="5873" y="185818"/>
                  </a:lnTo>
                  <a:lnTo>
                    <a:pt x="12749" y="192778"/>
                  </a:lnTo>
                  <a:lnTo>
                    <a:pt x="16112" y="194240"/>
                  </a:lnTo>
                  <a:lnTo>
                    <a:pt x="20259" y="195215"/>
                  </a:lnTo>
                  <a:lnTo>
                    <a:pt x="24929" y="195865"/>
                  </a:lnTo>
                  <a:lnTo>
                    <a:pt x="32657" y="196587"/>
                  </a:lnTo>
                  <a:lnTo>
                    <a:pt x="40219" y="196908"/>
                  </a:lnTo>
                  <a:lnTo>
                    <a:pt x="49930" y="197051"/>
                  </a:lnTo>
                  <a:lnTo>
                    <a:pt x="55187" y="198041"/>
                  </a:lnTo>
                  <a:lnTo>
                    <a:pt x="60596" y="199654"/>
                  </a:lnTo>
                  <a:lnTo>
                    <a:pt x="66107" y="201682"/>
                  </a:lnTo>
                  <a:lnTo>
                    <a:pt x="71687" y="203033"/>
                  </a:lnTo>
                  <a:lnTo>
                    <a:pt x="77311" y="203935"/>
                  </a:lnTo>
                  <a:lnTo>
                    <a:pt x="82965" y="204536"/>
                  </a:lnTo>
                  <a:lnTo>
                    <a:pt x="88640" y="204936"/>
                  </a:lnTo>
                  <a:lnTo>
                    <a:pt x="94329" y="205203"/>
                  </a:lnTo>
                  <a:lnTo>
                    <a:pt x="100026" y="205381"/>
                  </a:lnTo>
                  <a:lnTo>
                    <a:pt x="105729" y="206452"/>
                  </a:lnTo>
                  <a:lnTo>
                    <a:pt x="111436" y="208119"/>
                  </a:lnTo>
                  <a:lnTo>
                    <a:pt x="117145" y="210182"/>
                  </a:lnTo>
                  <a:lnTo>
                    <a:pt x="122857" y="211558"/>
                  </a:lnTo>
                  <a:lnTo>
                    <a:pt x="128569" y="212475"/>
                  </a:lnTo>
                  <a:lnTo>
                    <a:pt x="134283" y="213087"/>
                  </a:lnTo>
                  <a:lnTo>
                    <a:pt x="139997" y="214447"/>
                  </a:lnTo>
                  <a:lnTo>
                    <a:pt x="145712" y="216306"/>
                  </a:lnTo>
                  <a:lnTo>
                    <a:pt x="151426" y="218498"/>
                  </a:lnTo>
                  <a:lnTo>
                    <a:pt x="157141" y="219960"/>
                  </a:lnTo>
                  <a:lnTo>
                    <a:pt x="162856" y="220934"/>
                  </a:lnTo>
                  <a:lnTo>
                    <a:pt x="168570" y="221583"/>
                  </a:lnTo>
                  <a:lnTo>
                    <a:pt x="174285" y="222016"/>
                  </a:lnTo>
                  <a:lnTo>
                    <a:pt x="180000" y="222305"/>
                  </a:lnTo>
                  <a:lnTo>
                    <a:pt x="197145" y="22288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25"/>
            <p:cNvSpPr/>
            <p:nvPr/>
          </p:nvSpPr>
          <p:spPr>
            <a:xfrm>
              <a:off x="6852284" y="2658784"/>
              <a:ext cx="197169" cy="204431"/>
            </a:xfrm>
            <a:custGeom>
              <a:avLst/>
              <a:gdLst/>
              <a:ahLst/>
              <a:cxnLst/>
              <a:rect l="0" t="0" r="0" b="0"/>
              <a:pathLst>
                <a:path w="197169" h="204431">
                  <a:moveTo>
                    <a:pt x="0" y="50126"/>
                  </a:moveTo>
                  <a:lnTo>
                    <a:pt x="0" y="42745"/>
                  </a:lnTo>
                  <a:lnTo>
                    <a:pt x="4551" y="37355"/>
                  </a:lnTo>
                  <a:lnTo>
                    <a:pt x="9326" y="32385"/>
                  </a:lnTo>
                  <a:lnTo>
                    <a:pt x="20152" y="21433"/>
                  </a:lnTo>
                  <a:lnTo>
                    <a:pt x="22959" y="19567"/>
                  </a:lnTo>
                  <a:lnTo>
                    <a:pt x="28620" y="17494"/>
                  </a:lnTo>
                  <a:lnTo>
                    <a:pt x="32415" y="15989"/>
                  </a:lnTo>
                  <a:lnTo>
                    <a:pt x="36850" y="14033"/>
                  </a:lnTo>
                  <a:lnTo>
                    <a:pt x="41712" y="11776"/>
                  </a:lnTo>
                  <a:lnTo>
                    <a:pt x="46859" y="10272"/>
                  </a:lnTo>
                  <a:lnTo>
                    <a:pt x="52194" y="9269"/>
                  </a:lnTo>
                  <a:lnTo>
                    <a:pt x="57656" y="8600"/>
                  </a:lnTo>
                  <a:lnTo>
                    <a:pt x="62250" y="7202"/>
                  </a:lnTo>
                  <a:lnTo>
                    <a:pt x="66265" y="5317"/>
                  </a:lnTo>
                  <a:lnTo>
                    <a:pt x="69895" y="3108"/>
                  </a:lnTo>
                  <a:lnTo>
                    <a:pt x="74219" y="1636"/>
                  </a:lnTo>
                  <a:lnTo>
                    <a:pt x="79007" y="654"/>
                  </a:lnTo>
                  <a:lnTo>
                    <a:pt x="84104" y="0"/>
                  </a:lnTo>
                  <a:lnTo>
                    <a:pt x="89407" y="516"/>
                  </a:lnTo>
                  <a:lnTo>
                    <a:pt x="94847" y="1812"/>
                  </a:lnTo>
                  <a:lnTo>
                    <a:pt x="100379" y="3629"/>
                  </a:lnTo>
                  <a:lnTo>
                    <a:pt x="105020" y="4841"/>
                  </a:lnTo>
                  <a:lnTo>
                    <a:pt x="109066" y="5648"/>
                  </a:lnTo>
                  <a:lnTo>
                    <a:pt x="112716" y="6187"/>
                  </a:lnTo>
                  <a:lnTo>
                    <a:pt x="117054" y="7498"/>
                  </a:lnTo>
                  <a:lnTo>
                    <a:pt x="121852" y="9325"/>
                  </a:lnTo>
                  <a:lnTo>
                    <a:pt x="126955" y="11495"/>
                  </a:lnTo>
                  <a:lnTo>
                    <a:pt x="131309" y="13894"/>
                  </a:lnTo>
                  <a:lnTo>
                    <a:pt x="135165" y="16446"/>
                  </a:lnTo>
                  <a:lnTo>
                    <a:pt x="138687" y="19100"/>
                  </a:lnTo>
                  <a:lnTo>
                    <a:pt x="141989" y="20870"/>
                  </a:lnTo>
                  <a:lnTo>
                    <a:pt x="145142" y="22049"/>
                  </a:lnTo>
                  <a:lnTo>
                    <a:pt x="148197" y="22836"/>
                  </a:lnTo>
                  <a:lnTo>
                    <a:pt x="154130" y="26249"/>
                  </a:lnTo>
                  <a:lnTo>
                    <a:pt x="157047" y="28493"/>
                  </a:lnTo>
                  <a:lnTo>
                    <a:pt x="158991" y="31894"/>
                  </a:lnTo>
                  <a:lnTo>
                    <a:pt x="160287" y="36066"/>
                  </a:lnTo>
                  <a:lnTo>
                    <a:pt x="161150" y="40753"/>
                  </a:lnTo>
                  <a:lnTo>
                    <a:pt x="161726" y="44830"/>
                  </a:lnTo>
                  <a:lnTo>
                    <a:pt x="162111" y="48500"/>
                  </a:lnTo>
                  <a:lnTo>
                    <a:pt x="162366" y="51899"/>
                  </a:lnTo>
                  <a:lnTo>
                    <a:pt x="162651" y="58216"/>
                  </a:lnTo>
                  <a:lnTo>
                    <a:pt x="162727" y="61234"/>
                  </a:lnTo>
                  <a:lnTo>
                    <a:pt x="161825" y="65152"/>
                  </a:lnTo>
                  <a:lnTo>
                    <a:pt x="160270" y="69668"/>
                  </a:lnTo>
                  <a:lnTo>
                    <a:pt x="158282" y="74584"/>
                  </a:lnTo>
                  <a:lnTo>
                    <a:pt x="156005" y="78814"/>
                  </a:lnTo>
                  <a:lnTo>
                    <a:pt x="153534" y="82586"/>
                  </a:lnTo>
                  <a:lnTo>
                    <a:pt x="150933" y="86053"/>
                  </a:lnTo>
                  <a:lnTo>
                    <a:pt x="148248" y="90270"/>
                  </a:lnTo>
                  <a:lnTo>
                    <a:pt x="145505" y="94986"/>
                  </a:lnTo>
                  <a:lnTo>
                    <a:pt x="142723" y="100035"/>
                  </a:lnTo>
                  <a:lnTo>
                    <a:pt x="138964" y="104353"/>
                  </a:lnTo>
                  <a:lnTo>
                    <a:pt x="134553" y="108185"/>
                  </a:lnTo>
                  <a:lnTo>
                    <a:pt x="129707" y="111692"/>
                  </a:lnTo>
                  <a:lnTo>
                    <a:pt x="125524" y="114982"/>
                  </a:lnTo>
                  <a:lnTo>
                    <a:pt x="121783" y="118128"/>
                  </a:lnTo>
                  <a:lnTo>
                    <a:pt x="118337" y="121178"/>
                  </a:lnTo>
                  <a:lnTo>
                    <a:pt x="109427" y="129647"/>
                  </a:lnTo>
                  <a:lnTo>
                    <a:pt x="104384" y="134572"/>
                  </a:lnTo>
                  <a:lnTo>
                    <a:pt x="99117" y="138808"/>
                  </a:lnTo>
                  <a:lnTo>
                    <a:pt x="93701" y="142585"/>
                  </a:lnTo>
                  <a:lnTo>
                    <a:pt x="88185" y="146055"/>
                  </a:lnTo>
                  <a:lnTo>
                    <a:pt x="83555" y="149321"/>
                  </a:lnTo>
                  <a:lnTo>
                    <a:pt x="79516" y="152451"/>
                  </a:lnTo>
                  <a:lnTo>
                    <a:pt x="75871" y="155490"/>
                  </a:lnTo>
                  <a:lnTo>
                    <a:pt x="71536" y="157516"/>
                  </a:lnTo>
                  <a:lnTo>
                    <a:pt x="66741" y="158867"/>
                  </a:lnTo>
                  <a:lnTo>
                    <a:pt x="61639" y="159767"/>
                  </a:lnTo>
                  <a:lnTo>
                    <a:pt x="57285" y="161320"/>
                  </a:lnTo>
                  <a:lnTo>
                    <a:pt x="53430" y="163308"/>
                  </a:lnTo>
                  <a:lnTo>
                    <a:pt x="49908" y="165585"/>
                  </a:lnTo>
                  <a:lnTo>
                    <a:pt x="46608" y="168056"/>
                  </a:lnTo>
                  <a:lnTo>
                    <a:pt x="43454" y="170656"/>
                  </a:lnTo>
                  <a:lnTo>
                    <a:pt x="40400" y="173342"/>
                  </a:lnTo>
                  <a:lnTo>
                    <a:pt x="37411" y="175132"/>
                  </a:lnTo>
                  <a:lnTo>
                    <a:pt x="31550" y="177122"/>
                  </a:lnTo>
                  <a:lnTo>
                    <a:pt x="25770" y="178006"/>
                  </a:lnTo>
                  <a:lnTo>
                    <a:pt x="17190" y="178709"/>
                  </a:lnTo>
                  <a:lnTo>
                    <a:pt x="17147" y="186932"/>
                  </a:lnTo>
                  <a:lnTo>
                    <a:pt x="21697" y="191732"/>
                  </a:lnTo>
                  <a:lnTo>
                    <a:pt x="23990" y="193107"/>
                  </a:lnTo>
                  <a:lnTo>
                    <a:pt x="29078" y="194636"/>
                  </a:lnTo>
                  <a:lnTo>
                    <a:pt x="34514" y="195315"/>
                  </a:lnTo>
                  <a:lnTo>
                    <a:pt x="37297" y="195496"/>
                  </a:lnTo>
                  <a:lnTo>
                    <a:pt x="40105" y="196569"/>
                  </a:lnTo>
                  <a:lnTo>
                    <a:pt x="45765" y="200301"/>
                  </a:lnTo>
                  <a:lnTo>
                    <a:pt x="49560" y="201678"/>
                  </a:lnTo>
                  <a:lnTo>
                    <a:pt x="53995" y="202595"/>
                  </a:lnTo>
                  <a:lnTo>
                    <a:pt x="58857" y="203207"/>
                  </a:lnTo>
                  <a:lnTo>
                    <a:pt x="64003" y="203615"/>
                  </a:lnTo>
                  <a:lnTo>
                    <a:pt x="69340" y="203887"/>
                  </a:lnTo>
                  <a:lnTo>
                    <a:pt x="80347" y="204189"/>
                  </a:lnTo>
                  <a:lnTo>
                    <a:pt x="137166" y="204426"/>
                  </a:lnTo>
                  <a:lnTo>
                    <a:pt x="177166" y="204430"/>
                  </a:lnTo>
                  <a:lnTo>
                    <a:pt x="181929" y="203478"/>
                  </a:lnTo>
                  <a:lnTo>
                    <a:pt x="186056" y="201891"/>
                  </a:lnTo>
                  <a:lnTo>
                    <a:pt x="197168" y="19585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26"/>
            <p:cNvSpPr/>
            <p:nvPr/>
          </p:nvSpPr>
          <p:spPr>
            <a:xfrm>
              <a:off x="7152322" y="2717482"/>
              <a:ext cx="197169" cy="17146"/>
            </a:xfrm>
            <a:custGeom>
              <a:avLst/>
              <a:gdLst/>
              <a:ahLst/>
              <a:cxnLst/>
              <a:rect l="0" t="0" r="0" b="0"/>
              <a:pathLst>
                <a:path w="197169" h="17146">
                  <a:moveTo>
                    <a:pt x="0" y="17145"/>
                  </a:moveTo>
                  <a:lnTo>
                    <a:pt x="7381" y="17145"/>
                  </a:lnTo>
                  <a:lnTo>
                    <a:pt x="8731" y="16193"/>
                  </a:lnTo>
                  <a:lnTo>
                    <a:pt x="10583" y="14605"/>
                  </a:lnTo>
                  <a:lnTo>
                    <a:pt x="12771" y="12594"/>
                  </a:lnTo>
                  <a:lnTo>
                    <a:pt x="15181" y="11253"/>
                  </a:lnTo>
                  <a:lnTo>
                    <a:pt x="17741" y="10360"/>
                  </a:lnTo>
                  <a:lnTo>
                    <a:pt x="20400" y="9764"/>
                  </a:lnTo>
                  <a:lnTo>
                    <a:pt x="24077" y="8414"/>
                  </a:lnTo>
                  <a:lnTo>
                    <a:pt x="28434" y="6562"/>
                  </a:lnTo>
                  <a:lnTo>
                    <a:pt x="33244" y="4375"/>
                  </a:lnTo>
                  <a:lnTo>
                    <a:pt x="38355" y="2917"/>
                  </a:lnTo>
                  <a:lnTo>
                    <a:pt x="43668" y="1944"/>
                  </a:lnTo>
                  <a:lnTo>
                    <a:pt x="49115" y="1296"/>
                  </a:lnTo>
                  <a:lnTo>
                    <a:pt x="54651" y="864"/>
                  </a:lnTo>
                  <a:lnTo>
                    <a:pt x="60246" y="576"/>
                  </a:lnTo>
                  <a:lnTo>
                    <a:pt x="71544" y="256"/>
                  </a:lnTo>
                  <a:lnTo>
                    <a:pt x="117162" y="10"/>
                  </a:lnTo>
                  <a:lnTo>
                    <a:pt x="19716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27"/>
            <p:cNvSpPr/>
            <p:nvPr/>
          </p:nvSpPr>
          <p:spPr>
            <a:xfrm>
              <a:off x="7169467" y="2794635"/>
              <a:ext cx="180024" cy="8573"/>
            </a:xfrm>
            <a:custGeom>
              <a:avLst/>
              <a:gdLst/>
              <a:ahLst/>
              <a:cxnLst/>
              <a:rect l="0" t="0" r="0" b="0"/>
              <a:pathLst>
                <a:path w="180024" h="8573">
                  <a:moveTo>
                    <a:pt x="0" y="8572"/>
                  </a:moveTo>
                  <a:lnTo>
                    <a:pt x="29502" y="8572"/>
                  </a:lnTo>
                  <a:lnTo>
                    <a:pt x="35860" y="7620"/>
                  </a:lnTo>
                  <a:lnTo>
                    <a:pt x="42005" y="6032"/>
                  </a:lnTo>
                  <a:lnTo>
                    <a:pt x="48005" y="4021"/>
                  </a:lnTo>
                  <a:lnTo>
                    <a:pt x="53911" y="2681"/>
                  </a:lnTo>
                  <a:lnTo>
                    <a:pt x="59753" y="1787"/>
                  </a:lnTo>
                  <a:lnTo>
                    <a:pt x="65553" y="1191"/>
                  </a:lnTo>
                  <a:lnTo>
                    <a:pt x="72277" y="794"/>
                  </a:lnTo>
                  <a:lnTo>
                    <a:pt x="87369" y="352"/>
                  </a:lnTo>
                  <a:lnTo>
                    <a:pt x="122019" y="46"/>
                  </a:lnTo>
                  <a:lnTo>
                    <a:pt x="18002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28"/>
            <p:cNvSpPr/>
            <p:nvPr/>
          </p:nvSpPr>
          <p:spPr>
            <a:xfrm>
              <a:off x="7538084" y="2597572"/>
              <a:ext cx="77154" cy="154201"/>
            </a:xfrm>
            <a:custGeom>
              <a:avLst/>
              <a:gdLst/>
              <a:ahLst/>
              <a:cxnLst/>
              <a:rect l="0" t="0" r="0" b="0"/>
              <a:pathLst>
                <a:path w="77154" h="154201">
                  <a:moveTo>
                    <a:pt x="0" y="8467"/>
                  </a:moveTo>
                  <a:lnTo>
                    <a:pt x="0" y="1087"/>
                  </a:lnTo>
                  <a:lnTo>
                    <a:pt x="953" y="690"/>
                  </a:lnTo>
                  <a:lnTo>
                    <a:pt x="2541" y="425"/>
                  </a:lnTo>
                  <a:lnTo>
                    <a:pt x="7381" y="0"/>
                  </a:lnTo>
                  <a:lnTo>
                    <a:pt x="7779" y="917"/>
                  </a:lnTo>
                  <a:lnTo>
                    <a:pt x="8220" y="4477"/>
                  </a:lnTo>
                  <a:lnTo>
                    <a:pt x="8504" y="8632"/>
                  </a:lnTo>
                  <a:lnTo>
                    <a:pt x="8563" y="20296"/>
                  </a:lnTo>
                  <a:lnTo>
                    <a:pt x="9520" y="23973"/>
                  </a:lnTo>
                  <a:lnTo>
                    <a:pt x="11109" y="28329"/>
                  </a:lnTo>
                  <a:lnTo>
                    <a:pt x="13121" y="33139"/>
                  </a:lnTo>
                  <a:lnTo>
                    <a:pt x="14462" y="37297"/>
                  </a:lnTo>
                  <a:lnTo>
                    <a:pt x="15357" y="41022"/>
                  </a:lnTo>
                  <a:lnTo>
                    <a:pt x="15953" y="44458"/>
                  </a:lnTo>
                  <a:lnTo>
                    <a:pt x="17303" y="48654"/>
                  </a:lnTo>
                  <a:lnTo>
                    <a:pt x="19156" y="53356"/>
                  </a:lnTo>
                  <a:lnTo>
                    <a:pt x="21343" y="58396"/>
                  </a:lnTo>
                  <a:lnTo>
                    <a:pt x="22801" y="62708"/>
                  </a:lnTo>
                  <a:lnTo>
                    <a:pt x="23774" y="66535"/>
                  </a:lnTo>
                  <a:lnTo>
                    <a:pt x="24422" y="70039"/>
                  </a:lnTo>
                  <a:lnTo>
                    <a:pt x="25807" y="74280"/>
                  </a:lnTo>
                  <a:lnTo>
                    <a:pt x="27682" y="79013"/>
                  </a:lnTo>
                  <a:lnTo>
                    <a:pt x="29885" y="84073"/>
                  </a:lnTo>
                  <a:lnTo>
                    <a:pt x="31353" y="88399"/>
                  </a:lnTo>
                  <a:lnTo>
                    <a:pt x="32332" y="92235"/>
                  </a:lnTo>
                  <a:lnTo>
                    <a:pt x="32985" y="95745"/>
                  </a:lnTo>
                  <a:lnTo>
                    <a:pt x="34373" y="99990"/>
                  </a:lnTo>
                  <a:lnTo>
                    <a:pt x="36251" y="104725"/>
                  </a:lnTo>
                  <a:lnTo>
                    <a:pt x="38455" y="109787"/>
                  </a:lnTo>
                  <a:lnTo>
                    <a:pt x="39924" y="114114"/>
                  </a:lnTo>
                  <a:lnTo>
                    <a:pt x="40904" y="117951"/>
                  </a:lnTo>
                  <a:lnTo>
                    <a:pt x="41557" y="121461"/>
                  </a:lnTo>
                  <a:lnTo>
                    <a:pt x="43898" y="124754"/>
                  </a:lnTo>
                  <a:lnTo>
                    <a:pt x="47363" y="127902"/>
                  </a:lnTo>
                  <a:lnTo>
                    <a:pt x="51578" y="130953"/>
                  </a:lnTo>
                  <a:lnTo>
                    <a:pt x="54388" y="133939"/>
                  </a:lnTo>
                  <a:lnTo>
                    <a:pt x="56261" y="136883"/>
                  </a:lnTo>
                  <a:lnTo>
                    <a:pt x="57510" y="139798"/>
                  </a:lnTo>
                  <a:lnTo>
                    <a:pt x="60248" y="142694"/>
                  </a:lnTo>
                  <a:lnTo>
                    <a:pt x="63979" y="145577"/>
                  </a:lnTo>
                  <a:lnTo>
                    <a:pt x="77153" y="15420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29"/>
            <p:cNvSpPr/>
            <p:nvPr/>
          </p:nvSpPr>
          <p:spPr>
            <a:xfrm>
              <a:off x="7469505" y="2849703"/>
              <a:ext cx="162878" cy="4940"/>
            </a:xfrm>
            <a:custGeom>
              <a:avLst/>
              <a:gdLst/>
              <a:ahLst/>
              <a:cxnLst/>
              <a:rect l="0" t="0" r="0" b="0"/>
              <a:pathLst>
                <a:path w="162878" h="4940">
                  <a:moveTo>
                    <a:pt x="0" y="4939"/>
                  </a:moveTo>
                  <a:lnTo>
                    <a:pt x="7381" y="4939"/>
                  </a:lnTo>
                  <a:lnTo>
                    <a:pt x="8730" y="3986"/>
                  </a:lnTo>
                  <a:lnTo>
                    <a:pt x="10583" y="2399"/>
                  </a:lnTo>
                  <a:lnTo>
                    <a:pt x="12770" y="388"/>
                  </a:lnTo>
                  <a:lnTo>
                    <a:pt x="16133" y="0"/>
                  </a:lnTo>
                  <a:lnTo>
                    <a:pt x="20281" y="694"/>
                  </a:lnTo>
                  <a:lnTo>
                    <a:pt x="24950" y="2109"/>
                  </a:lnTo>
                  <a:lnTo>
                    <a:pt x="29016" y="3052"/>
                  </a:lnTo>
                  <a:lnTo>
                    <a:pt x="32678" y="3681"/>
                  </a:lnTo>
                  <a:lnTo>
                    <a:pt x="36074" y="4101"/>
                  </a:lnTo>
                  <a:lnTo>
                    <a:pt x="40242" y="4380"/>
                  </a:lnTo>
                  <a:lnTo>
                    <a:pt x="44924" y="4566"/>
                  </a:lnTo>
                  <a:lnTo>
                    <a:pt x="55209" y="4773"/>
                  </a:lnTo>
                  <a:lnTo>
                    <a:pt x="162877" y="493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30"/>
            <p:cNvSpPr/>
            <p:nvPr/>
          </p:nvSpPr>
          <p:spPr>
            <a:xfrm>
              <a:off x="7520975" y="2906430"/>
              <a:ext cx="222851" cy="128131"/>
            </a:xfrm>
            <a:custGeom>
              <a:avLst/>
              <a:gdLst/>
              <a:ahLst/>
              <a:cxnLst/>
              <a:rect l="0" t="0" r="0" b="0"/>
              <a:pathLst>
                <a:path w="222851" h="128131">
                  <a:moveTo>
                    <a:pt x="8537" y="16792"/>
                  </a:moveTo>
                  <a:lnTo>
                    <a:pt x="8537" y="8222"/>
                  </a:lnTo>
                  <a:lnTo>
                    <a:pt x="33239" y="8220"/>
                  </a:lnTo>
                  <a:lnTo>
                    <a:pt x="38340" y="7267"/>
                  </a:lnTo>
                  <a:lnTo>
                    <a:pt x="43646" y="5680"/>
                  </a:lnTo>
                  <a:lnTo>
                    <a:pt x="49088" y="3669"/>
                  </a:lnTo>
                  <a:lnTo>
                    <a:pt x="54621" y="2328"/>
                  </a:lnTo>
                  <a:lnTo>
                    <a:pt x="60214" y="1435"/>
                  </a:lnTo>
                  <a:lnTo>
                    <a:pt x="65849" y="839"/>
                  </a:lnTo>
                  <a:lnTo>
                    <a:pt x="71510" y="441"/>
                  </a:lnTo>
                  <a:lnTo>
                    <a:pt x="77189" y="177"/>
                  </a:lnTo>
                  <a:lnTo>
                    <a:pt x="82880" y="0"/>
                  </a:lnTo>
                  <a:lnTo>
                    <a:pt x="87627" y="835"/>
                  </a:lnTo>
                  <a:lnTo>
                    <a:pt x="91744" y="2344"/>
                  </a:lnTo>
                  <a:lnTo>
                    <a:pt x="95440" y="4303"/>
                  </a:lnTo>
                  <a:lnTo>
                    <a:pt x="99810" y="5608"/>
                  </a:lnTo>
                  <a:lnTo>
                    <a:pt x="104628" y="6479"/>
                  </a:lnTo>
                  <a:lnTo>
                    <a:pt x="109746" y="7059"/>
                  </a:lnTo>
                  <a:lnTo>
                    <a:pt x="114109" y="7446"/>
                  </a:lnTo>
                  <a:lnTo>
                    <a:pt x="117971" y="7704"/>
                  </a:lnTo>
                  <a:lnTo>
                    <a:pt x="121498" y="7876"/>
                  </a:lnTo>
                  <a:lnTo>
                    <a:pt x="124802" y="8943"/>
                  </a:lnTo>
                  <a:lnTo>
                    <a:pt x="131012" y="12668"/>
                  </a:lnTo>
                  <a:lnTo>
                    <a:pt x="133050" y="14996"/>
                  </a:lnTo>
                  <a:lnTo>
                    <a:pt x="134408" y="17499"/>
                  </a:lnTo>
                  <a:lnTo>
                    <a:pt x="136588" y="23811"/>
                  </a:lnTo>
                  <a:lnTo>
                    <a:pt x="135815" y="26234"/>
                  </a:lnTo>
                  <a:lnTo>
                    <a:pt x="134346" y="29754"/>
                  </a:lnTo>
                  <a:lnTo>
                    <a:pt x="132415" y="34006"/>
                  </a:lnTo>
                  <a:lnTo>
                    <a:pt x="129223" y="37793"/>
                  </a:lnTo>
                  <a:lnTo>
                    <a:pt x="125189" y="41270"/>
                  </a:lnTo>
                  <a:lnTo>
                    <a:pt x="120595" y="44541"/>
                  </a:lnTo>
                  <a:lnTo>
                    <a:pt x="116579" y="47674"/>
                  </a:lnTo>
                  <a:lnTo>
                    <a:pt x="112951" y="50715"/>
                  </a:lnTo>
                  <a:lnTo>
                    <a:pt x="109578" y="53695"/>
                  </a:lnTo>
                  <a:lnTo>
                    <a:pt x="100752" y="62086"/>
                  </a:lnTo>
                  <a:lnTo>
                    <a:pt x="95731" y="66990"/>
                  </a:lnTo>
                  <a:lnTo>
                    <a:pt x="90479" y="71213"/>
                  </a:lnTo>
                  <a:lnTo>
                    <a:pt x="85073" y="74980"/>
                  </a:lnTo>
                  <a:lnTo>
                    <a:pt x="79564" y="78444"/>
                  </a:lnTo>
                  <a:lnTo>
                    <a:pt x="73986" y="81706"/>
                  </a:lnTo>
                  <a:lnTo>
                    <a:pt x="68362" y="84833"/>
                  </a:lnTo>
                  <a:lnTo>
                    <a:pt x="62708" y="87870"/>
                  </a:lnTo>
                  <a:lnTo>
                    <a:pt x="57033" y="89895"/>
                  </a:lnTo>
                  <a:lnTo>
                    <a:pt x="51346" y="91245"/>
                  </a:lnTo>
                  <a:lnTo>
                    <a:pt x="45649" y="92145"/>
                  </a:lnTo>
                  <a:lnTo>
                    <a:pt x="39946" y="93697"/>
                  </a:lnTo>
                  <a:lnTo>
                    <a:pt x="34239" y="95685"/>
                  </a:lnTo>
                  <a:lnTo>
                    <a:pt x="28529" y="97962"/>
                  </a:lnTo>
                  <a:lnTo>
                    <a:pt x="23770" y="100433"/>
                  </a:lnTo>
                  <a:lnTo>
                    <a:pt x="19645" y="103033"/>
                  </a:lnTo>
                  <a:lnTo>
                    <a:pt x="15943" y="105718"/>
                  </a:lnTo>
                  <a:lnTo>
                    <a:pt x="13474" y="108461"/>
                  </a:lnTo>
                  <a:lnTo>
                    <a:pt x="11828" y="111242"/>
                  </a:lnTo>
                  <a:lnTo>
                    <a:pt x="10731" y="114049"/>
                  </a:lnTo>
                  <a:lnTo>
                    <a:pt x="9047" y="115920"/>
                  </a:lnTo>
                  <a:lnTo>
                    <a:pt x="6972" y="117167"/>
                  </a:lnTo>
                  <a:lnTo>
                    <a:pt x="0" y="119649"/>
                  </a:lnTo>
                  <a:lnTo>
                    <a:pt x="7349" y="127042"/>
                  </a:lnTo>
                  <a:lnTo>
                    <a:pt x="13089" y="127704"/>
                  </a:lnTo>
                  <a:lnTo>
                    <a:pt x="21038" y="127999"/>
                  </a:lnTo>
                  <a:lnTo>
                    <a:pt x="27745" y="128130"/>
                  </a:lnTo>
                  <a:lnTo>
                    <a:pt x="31820" y="127212"/>
                  </a:lnTo>
                  <a:lnTo>
                    <a:pt x="36441" y="125648"/>
                  </a:lnTo>
                  <a:lnTo>
                    <a:pt x="41427" y="123653"/>
                  </a:lnTo>
                  <a:lnTo>
                    <a:pt x="46656" y="122322"/>
                  </a:lnTo>
                  <a:lnTo>
                    <a:pt x="52048" y="121436"/>
                  </a:lnTo>
                  <a:lnTo>
                    <a:pt x="57547" y="120845"/>
                  </a:lnTo>
                  <a:lnTo>
                    <a:pt x="64071" y="120450"/>
                  </a:lnTo>
                  <a:lnTo>
                    <a:pt x="78938" y="120012"/>
                  </a:lnTo>
                  <a:lnTo>
                    <a:pt x="116781" y="119693"/>
                  </a:lnTo>
                  <a:lnTo>
                    <a:pt x="222850" y="11966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31"/>
            <p:cNvSpPr/>
            <p:nvPr/>
          </p:nvSpPr>
          <p:spPr>
            <a:xfrm>
              <a:off x="7882678" y="2580322"/>
              <a:ext cx="169757" cy="394336"/>
            </a:xfrm>
            <a:custGeom>
              <a:avLst/>
              <a:gdLst/>
              <a:ahLst/>
              <a:cxnLst/>
              <a:rect l="0" t="0" r="0" b="0"/>
              <a:pathLst>
                <a:path w="169757" h="394336">
                  <a:moveTo>
                    <a:pt x="161184" y="0"/>
                  </a:moveTo>
                  <a:lnTo>
                    <a:pt x="148165" y="0"/>
                  </a:lnTo>
                  <a:lnTo>
                    <a:pt x="145838" y="953"/>
                  </a:lnTo>
                  <a:lnTo>
                    <a:pt x="137058" y="6844"/>
                  </a:lnTo>
                  <a:lnTo>
                    <a:pt x="132718" y="9325"/>
                  </a:lnTo>
                  <a:lnTo>
                    <a:pt x="127919" y="11932"/>
                  </a:lnTo>
                  <a:lnTo>
                    <a:pt x="123767" y="14622"/>
                  </a:lnTo>
                  <a:lnTo>
                    <a:pt x="120047" y="17368"/>
                  </a:lnTo>
                  <a:lnTo>
                    <a:pt x="116615" y="20151"/>
                  </a:lnTo>
                  <a:lnTo>
                    <a:pt x="113374" y="23912"/>
                  </a:lnTo>
                  <a:lnTo>
                    <a:pt x="110261" y="28324"/>
                  </a:lnTo>
                  <a:lnTo>
                    <a:pt x="107232" y="33170"/>
                  </a:lnTo>
                  <a:lnTo>
                    <a:pt x="103309" y="37353"/>
                  </a:lnTo>
                  <a:lnTo>
                    <a:pt x="98789" y="41095"/>
                  </a:lnTo>
                  <a:lnTo>
                    <a:pt x="93870" y="44542"/>
                  </a:lnTo>
                  <a:lnTo>
                    <a:pt x="89637" y="48744"/>
                  </a:lnTo>
                  <a:lnTo>
                    <a:pt x="85864" y="53451"/>
                  </a:lnTo>
                  <a:lnTo>
                    <a:pt x="82396" y="58494"/>
                  </a:lnTo>
                  <a:lnTo>
                    <a:pt x="78179" y="63761"/>
                  </a:lnTo>
                  <a:lnTo>
                    <a:pt x="73462" y="69178"/>
                  </a:lnTo>
                  <a:lnTo>
                    <a:pt x="68412" y="74693"/>
                  </a:lnTo>
                  <a:lnTo>
                    <a:pt x="64094" y="80276"/>
                  </a:lnTo>
                  <a:lnTo>
                    <a:pt x="60262" y="85902"/>
                  </a:lnTo>
                  <a:lnTo>
                    <a:pt x="56755" y="91558"/>
                  </a:lnTo>
                  <a:lnTo>
                    <a:pt x="53465" y="97234"/>
                  </a:lnTo>
                  <a:lnTo>
                    <a:pt x="47268" y="108620"/>
                  </a:lnTo>
                  <a:lnTo>
                    <a:pt x="38426" y="125740"/>
                  </a:lnTo>
                  <a:lnTo>
                    <a:pt x="35530" y="132405"/>
                  </a:lnTo>
                  <a:lnTo>
                    <a:pt x="32648" y="139705"/>
                  </a:lnTo>
                  <a:lnTo>
                    <a:pt x="29773" y="147429"/>
                  </a:lnTo>
                  <a:lnTo>
                    <a:pt x="26904" y="154483"/>
                  </a:lnTo>
                  <a:lnTo>
                    <a:pt x="24040" y="161092"/>
                  </a:lnTo>
                  <a:lnTo>
                    <a:pt x="18316" y="173514"/>
                  </a:lnTo>
                  <a:lnTo>
                    <a:pt x="4023" y="202778"/>
                  </a:lnTo>
                  <a:lnTo>
                    <a:pt x="2118" y="209480"/>
                  </a:lnTo>
                  <a:lnTo>
                    <a:pt x="847" y="216806"/>
                  </a:lnTo>
                  <a:lnTo>
                    <a:pt x="0" y="224547"/>
                  </a:lnTo>
                  <a:lnTo>
                    <a:pt x="388" y="231613"/>
                  </a:lnTo>
                  <a:lnTo>
                    <a:pt x="1600" y="238229"/>
                  </a:lnTo>
                  <a:lnTo>
                    <a:pt x="3360" y="244544"/>
                  </a:lnTo>
                  <a:lnTo>
                    <a:pt x="5314" y="256641"/>
                  </a:lnTo>
                  <a:lnTo>
                    <a:pt x="7137" y="268368"/>
                  </a:lnTo>
                  <a:lnTo>
                    <a:pt x="11120" y="279929"/>
                  </a:lnTo>
                  <a:lnTo>
                    <a:pt x="16067" y="288878"/>
                  </a:lnTo>
                  <a:lnTo>
                    <a:pt x="18718" y="292598"/>
                  </a:lnTo>
                  <a:lnTo>
                    <a:pt x="21441" y="296983"/>
                  </a:lnTo>
                  <a:lnTo>
                    <a:pt x="24206" y="301811"/>
                  </a:lnTo>
                  <a:lnTo>
                    <a:pt x="29820" y="312256"/>
                  </a:lnTo>
                  <a:lnTo>
                    <a:pt x="35490" y="323248"/>
                  </a:lnTo>
                  <a:lnTo>
                    <a:pt x="39288" y="327894"/>
                  </a:lnTo>
                  <a:lnTo>
                    <a:pt x="43725" y="331943"/>
                  </a:lnTo>
                  <a:lnTo>
                    <a:pt x="48589" y="335596"/>
                  </a:lnTo>
                  <a:lnTo>
                    <a:pt x="52783" y="339935"/>
                  </a:lnTo>
                  <a:lnTo>
                    <a:pt x="56532" y="344734"/>
                  </a:lnTo>
                  <a:lnTo>
                    <a:pt x="59983" y="349837"/>
                  </a:lnTo>
                  <a:lnTo>
                    <a:pt x="63236" y="354193"/>
                  </a:lnTo>
                  <a:lnTo>
                    <a:pt x="66359" y="358048"/>
                  </a:lnTo>
                  <a:lnTo>
                    <a:pt x="69392" y="361572"/>
                  </a:lnTo>
                  <a:lnTo>
                    <a:pt x="73319" y="364873"/>
                  </a:lnTo>
                  <a:lnTo>
                    <a:pt x="77843" y="368026"/>
                  </a:lnTo>
                  <a:lnTo>
                    <a:pt x="82763" y="371081"/>
                  </a:lnTo>
                  <a:lnTo>
                    <a:pt x="86996" y="374069"/>
                  </a:lnTo>
                  <a:lnTo>
                    <a:pt x="90770" y="377015"/>
                  </a:lnTo>
                  <a:lnTo>
                    <a:pt x="94239" y="379931"/>
                  </a:lnTo>
                  <a:lnTo>
                    <a:pt x="98457" y="381875"/>
                  </a:lnTo>
                  <a:lnTo>
                    <a:pt x="103173" y="383171"/>
                  </a:lnTo>
                  <a:lnTo>
                    <a:pt x="108224" y="384035"/>
                  </a:lnTo>
                  <a:lnTo>
                    <a:pt x="112542" y="385563"/>
                  </a:lnTo>
                  <a:lnTo>
                    <a:pt x="116373" y="387535"/>
                  </a:lnTo>
                  <a:lnTo>
                    <a:pt x="119881" y="389801"/>
                  </a:lnTo>
                  <a:lnTo>
                    <a:pt x="123171" y="391313"/>
                  </a:lnTo>
                  <a:lnTo>
                    <a:pt x="126317" y="392320"/>
                  </a:lnTo>
                  <a:lnTo>
                    <a:pt x="129367" y="392992"/>
                  </a:lnTo>
                  <a:lnTo>
                    <a:pt x="133306" y="393440"/>
                  </a:lnTo>
                  <a:lnTo>
                    <a:pt x="137836" y="393738"/>
                  </a:lnTo>
                  <a:lnTo>
                    <a:pt x="142761" y="393937"/>
                  </a:lnTo>
                  <a:lnTo>
                    <a:pt x="153314" y="394158"/>
                  </a:lnTo>
                  <a:lnTo>
                    <a:pt x="169756" y="39433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32"/>
            <p:cNvSpPr/>
            <p:nvPr/>
          </p:nvSpPr>
          <p:spPr>
            <a:xfrm>
              <a:off x="8062199" y="2708910"/>
              <a:ext cx="144542" cy="222886"/>
            </a:xfrm>
            <a:custGeom>
              <a:avLst/>
              <a:gdLst/>
              <a:ahLst/>
              <a:cxnLst/>
              <a:rect l="0" t="0" r="0" b="0"/>
              <a:pathLst>
                <a:path w="144542" h="222886">
                  <a:moveTo>
                    <a:pt x="7381" y="0"/>
                  </a:moveTo>
                  <a:lnTo>
                    <a:pt x="0" y="0"/>
                  </a:lnTo>
                  <a:lnTo>
                    <a:pt x="3712" y="0"/>
                  </a:lnTo>
                  <a:lnTo>
                    <a:pt x="4935" y="952"/>
                  </a:lnTo>
                  <a:lnTo>
                    <a:pt x="5750" y="2540"/>
                  </a:lnTo>
                  <a:lnTo>
                    <a:pt x="6293" y="4551"/>
                  </a:lnTo>
                  <a:lnTo>
                    <a:pt x="9438" y="9325"/>
                  </a:lnTo>
                  <a:lnTo>
                    <a:pt x="11609" y="11931"/>
                  </a:lnTo>
                  <a:lnTo>
                    <a:pt x="13057" y="15574"/>
                  </a:lnTo>
                  <a:lnTo>
                    <a:pt x="14022" y="19908"/>
                  </a:lnTo>
                  <a:lnTo>
                    <a:pt x="14666" y="24702"/>
                  </a:lnTo>
                  <a:lnTo>
                    <a:pt x="16048" y="29803"/>
                  </a:lnTo>
                  <a:lnTo>
                    <a:pt x="17921" y="35108"/>
                  </a:lnTo>
                  <a:lnTo>
                    <a:pt x="20123" y="40550"/>
                  </a:lnTo>
                  <a:lnTo>
                    <a:pt x="21590" y="45131"/>
                  </a:lnTo>
                  <a:lnTo>
                    <a:pt x="22569" y="49137"/>
                  </a:lnTo>
                  <a:lnTo>
                    <a:pt x="23221" y="52761"/>
                  </a:lnTo>
                  <a:lnTo>
                    <a:pt x="24608" y="57081"/>
                  </a:lnTo>
                  <a:lnTo>
                    <a:pt x="26486" y="61866"/>
                  </a:lnTo>
                  <a:lnTo>
                    <a:pt x="28690" y="66962"/>
                  </a:lnTo>
                  <a:lnTo>
                    <a:pt x="32064" y="73216"/>
                  </a:lnTo>
                  <a:lnTo>
                    <a:pt x="36219" y="80243"/>
                  </a:lnTo>
                  <a:lnTo>
                    <a:pt x="40894" y="87785"/>
                  </a:lnTo>
                  <a:lnTo>
                    <a:pt x="44963" y="94718"/>
                  </a:lnTo>
                  <a:lnTo>
                    <a:pt x="48627" y="101245"/>
                  </a:lnTo>
                  <a:lnTo>
                    <a:pt x="55240" y="113578"/>
                  </a:lnTo>
                  <a:lnTo>
                    <a:pt x="70151" y="142780"/>
                  </a:lnTo>
                  <a:lnTo>
                    <a:pt x="73992" y="148526"/>
                  </a:lnTo>
                  <a:lnTo>
                    <a:pt x="78459" y="154262"/>
                  </a:lnTo>
                  <a:lnTo>
                    <a:pt x="83341" y="159992"/>
                  </a:lnTo>
                  <a:lnTo>
                    <a:pt x="87548" y="164763"/>
                  </a:lnTo>
                  <a:lnTo>
                    <a:pt x="94763" y="172605"/>
                  </a:lnTo>
                  <a:lnTo>
                    <a:pt x="113048" y="191292"/>
                  </a:lnTo>
                  <a:lnTo>
                    <a:pt x="144541" y="22288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33"/>
            <p:cNvSpPr/>
            <p:nvPr/>
          </p:nvSpPr>
          <p:spPr>
            <a:xfrm>
              <a:off x="8206740" y="2931795"/>
              <a:ext cx="2540" cy="1"/>
            </a:xfrm>
            <a:custGeom>
              <a:avLst/>
              <a:gdLst/>
              <a:ahLst/>
              <a:cxnLst/>
              <a:rect l="0" t="0" r="0" b="0"/>
              <a:pathLst>
                <a:path w="2540" h="1">
                  <a:moveTo>
                    <a:pt x="0" y="0"/>
                  </a:moveTo>
                  <a:lnTo>
                    <a:pt x="2539" y="0"/>
                  </a:lnTo>
                  <a:close/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34"/>
            <p:cNvSpPr/>
            <p:nvPr/>
          </p:nvSpPr>
          <p:spPr>
            <a:xfrm>
              <a:off x="8078152" y="2718674"/>
              <a:ext cx="154306" cy="153114"/>
            </a:xfrm>
            <a:custGeom>
              <a:avLst/>
              <a:gdLst/>
              <a:ahLst/>
              <a:cxnLst/>
              <a:rect l="0" t="0" r="0" b="0"/>
              <a:pathLst>
                <a:path w="154306" h="153114">
                  <a:moveTo>
                    <a:pt x="154305" y="7381"/>
                  </a:moveTo>
                  <a:lnTo>
                    <a:pt x="154305" y="2830"/>
                  </a:lnTo>
                  <a:lnTo>
                    <a:pt x="153353" y="1489"/>
                  </a:lnTo>
                  <a:lnTo>
                    <a:pt x="151765" y="595"/>
                  </a:lnTo>
                  <a:lnTo>
                    <a:pt x="149754" y="0"/>
                  </a:lnTo>
                  <a:lnTo>
                    <a:pt x="148414" y="555"/>
                  </a:lnTo>
                  <a:lnTo>
                    <a:pt x="147520" y="1877"/>
                  </a:lnTo>
                  <a:lnTo>
                    <a:pt x="146925" y="3712"/>
                  </a:lnTo>
                  <a:lnTo>
                    <a:pt x="145574" y="4935"/>
                  </a:lnTo>
                  <a:lnTo>
                    <a:pt x="143722" y="5750"/>
                  </a:lnTo>
                  <a:lnTo>
                    <a:pt x="141535" y="6293"/>
                  </a:lnTo>
                  <a:lnTo>
                    <a:pt x="139124" y="7608"/>
                  </a:lnTo>
                  <a:lnTo>
                    <a:pt x="136565" y="9438"/>
                  </a:lnTo>
                  <a:lnTo>
                    <a:pt x="133906" y="11609"/>
                  </a:lnTo>
                  <a:lnTo>
                    <a:pt x="131181" y="14010"/>
                  </a:lnTo>
                  <a:lnTo>
                    <a:pt x="125613" y="19217"/>
                  </a:lnTo>
                  <a:lnTo>
                    <a:pt x="112572" y="32054"/>
                  </a:lnTo>
                  <a:lnTo>
                    <a:pt x="108386" y="37165"/>
                  </a:lnTo>
                  <a:lnTo>
                    <a:pt x="104642" y="42477"/>
                  </a:lnTo>
                  <a:lnTo>
                    <a:pt x="101194" y="47923"/>
                  </a:lnTo>
                  <a:lnTo>
                    <a:pt x="96990" y="52506"/>
                  </a:lnTo>
                  <a:lnTo>
                    <a:pt x="92283" y="56514"/>
                  </a:lnTo>
                  <a:lnTo>
                    <a:pt x="87239" y="60139"/>
                  </a:lnTo>
                  <a:lnTo>
                    <a:pt x="81973" y="64460"/>
                  </a:lnTo>
                  <a:lnTo>
                    <a:pt x="76556" y="69246"/>
                  </a:lnTo>
                  <a:lnTo>
                    <a:pt x="65457" y="79644"/>
                  </a:lnTo>
                  <a:lnTo>
                    <a:pt x="54174" y="90615"/>
                  </a:lnTo>
                  <a:lnTo>
                    <a:pt x="49452" y="96208"/>
                  </a:lnTo>
                  <a:lnTo>
                    <a:pt x="45350" y="101841"/>
                  </a:lnTo>
                  <a:lnTo>
                    <a:pt x="41664" y="107502"/>
                  </a:lnTo>
                  <a:lnTo>
                    <a:pt x="37301" y="112228"/>
                  </a:lnTo>
                  <a:lnTo>
                    <a:pt x="32487" y="116332"/>
                  </a:lnTo>
                  <a:lnTo>
                    <a:pt x="27373" y="120019"/>
                  </a:lnTo>
                  <a:lnTo>
                    <a:pt x="23964" y="123431"/>
                  </a:lnTo>
                  <a:lnTo>
                    <a:pt x="21691" y="126657"/>
                  </a:lnTo>
                  <a:lnTo>
                    <a:pt x="20176" y="129761"/>
                  </a:lnTo>
                  <a:lnTo>
                    <a:pt x="18214" y="132782"/>
                  </a:lnTo>
                  <a:lnTo>
                    <a:pt x="15952" y="135749"/>
                  </a:lnTo>
                  <a:lnTo>
                    <a:pt x="13492" y="138680"/>
                  </a:lnTo>
                  <a:lnTo>
                    <a:pt x="10899" y="140633"/>
                  </a:lnTo>
                  <a:lnTo>
                    <a:pt x="8219" y="141936"/>
                  </a:lnTo>
                  <a:lnTo>
                    <a:pt x="5479" y="142804"/>
                  </a:lnTo>
                  <a:lnTo>
                    <a:pt x="3653" y="144335"/>
                  </a:lnTo>
                  <a:lnTo>
                    <a:pt x="2435" y="146309"/>
                  </a:lnTo>
                  <a:lnTo>
                    <a:pt x="0" y="15311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35"/>
            <p:cNvSpPr/>
            <p:nvPr/>
          </p:nvSpPr>
          <p:spPr>
            <a:xfrm>
              <a:off x="8292465" y="2794635"/>
              <a:ext cx="137161" cy="17146"/>
            </a:xfrm>
            <a:custGeom>
              <a:avLst/>
              <a:gdLst/>
              <a:ahLst/>
              <a:cxnLst/>
              <a:rect l="0" t="0" r="0" b="0"/>
              <a:pathLst>
                <a:path w="137161" h="17146">
                  <a:moveTo>
                    <a:pt x="0" y="17145"/>
                  </a:moveTo>
                  <a:lnTo>
                    <a:pt x="0" y="12594"/>
                  </a:lnTo>
                  <a:lnTo>
                    <a:pt x="952" y="11253"/>
                  </a:lnTo>
                  <a:lnTo>
                    <a:pt x="2539" y="10359"/>
                  </a:lnTo>
                  <a:lnTo>
                    <a:pt x="7381" y="8925"/>
                  </a:lnTo>
                  <a:lnTo>
                    <a:pt x="10582" y="8729"/>
                  </a:lnTo>
                  <a:lnTo>
                    <a:pt x="12770" y="8677"/>
                  </a:lnTo>
                  <a:lnTo>
                    <a:pt x="16134" y="7689"/>
                  </a:lnTo>
                  <a:lnTo>
                    <a:pt x="20281" y="6079"/>
                  </a:lnTo>
                  <a:lnTo>
                    <a:pt x="24950" y="4052"/>
                  </a:lnTo>
                  <a:lnTo>
                    <a:pt x="29968" y="2701"/>
                  </a:lnTo>
                  <a:lnTo>
                    <a:pt x="35218" y="1801"/>
                  </a:lnTo>
                  <a:lnTo>
                    <a:pt x="40624" y="1200"/>
                  </a:lnTo>
                  <a:lnTo>
                    <a:pt x="46132" y="800"/>
                  </a:lnTo>
                  <a:lnTo>
                    <a:pt x="51710" y="533"/>
                  </a:lnTo>
                  <a:lnTo>
                    <a:pt x="62987" y="237"/>
                  </a:lnTo>
                  <a:lnTo>
                    <a:pt x="13716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36"/>
            <p:cNvSpPr/>
            <p:nvPr/>
          </p:nvSpPr>
          <p:spPr>
            <a:xfrm>
              <a:off x="8489632" y="2700487"/>
              <a:ext cx="154303" cy="332469"/>
            </a:xfrm>
            <a:custGeom>
              <a:avLst/>
              <a:gdLst/>
              <a:ahLst/>
              <a:cxnLst/>
              <a:rect l="0" t="0" r="0" b="0"/>
              <a:pathLst>
                <a:path w="154303" h="332469">
                  <a:moveTo>
                    <a:pt x="0" y="34140"/>
                  </a:moveTo>
                  <a:lnTo>
                    <a:pt x="0" y="118348"/>
                  </a:lnTo>
                  <a:lnTo>
                    <a:pt x="952" y="121711"/>
                  </a:lnTo>
                  <a:lnTo>
                    <a:pt x="2540" y="123953"/>
                  </a:lnTo>
                  <a:lnTo>
                    <a:pt x="6843" y="127397"/>
                  </a:lnTo>
                  <a:lnTo>
                    <a:pt x="9325" y="129649"/>
                  </a:lnTo>
                  <a:lnTo>
                    <a:pt x="11932" y="132103"/>
                  </a:lnTo>
                  <a:lnTo>
                    <a:pt x="14622" y="133738"/>
                  </a:lnTo>
                  <a:lnTo>
                    <a:pt x="17368" y="134829"/>
                  </a:lnTo>
                  <a:lnTo>
                    <a:pt x="24068" y="136579"/>
                  </a:lnTo>
                  <a:lnTo>
                    <a:pt x="26524" y="136723"/>
                  </a:lnTo>
                  <a:lnTo>
                    <a:pt x="34331" y="136882"/>
                  </a:lnTo>
                  <a:lnTo>
                    <a:pt x="44885" y="136972"/>
                  </a:lnTo>
                  <a:lnTo>
                    <a:pt x="48973" y="136032"/>
                  </a:lnTo>
                  <a:lnTo>
                    <a:pt x="53604" y="134453"/>
                  </a:lnTo>
                  <a:lnTo>
                    <a:pt x="58596" y="132448"/>
                  </a:lnTo>
                  <a:lnTo>
                    <a:pt x="62877" y="130159"/>
                  </a:lnTo>
                  <a:lnTo>
                    <a:pt x="66683" y="127680"/>
                  </a:lnTo>
                  <a:lnTo>
                    <a:pt x="70173" y="125075"/>
                  </a:lnTo>
                  <a:lnTo>
                    <a:pt x="73451" y="122386"/>
                  </a:lnTo>
                  <a:lnTo>
                    <a:pt x="76590" y="119641"/>
                  </a:lnTo>
                  <a:lnTo>
                    <a:pt x="79636" y="116858"/>
                  </a:lnTo>
                  <a:lnTo>
                    <a:pt x="83571" y="114050"/>
                  </a:lnTo>
                  <a:lnTo>
                    <a:pt x="88098" y="111226"/>
                  </a:lnTo>
                  <a:lnTo>
                    <a:pt x="93023" y="108391"/>
                  </a:lnTo>
                  <a:lnTo>
                    <a:pt x="97258" y="104596"/>
                  </a:lnTo>
                  <a:lnTo>
                    <a:pt x="101034" y="100160"/>
                  </a:lnTo>
                  <a:lnTo>
                    <a:pt x="104503" y="95299"/>
                  </a:lnTo>
                  <a:lnTo>
                    <a:pt x="108359" y="87357"/>
                  </a:lnTo>
                  <a:lnTo>
                    <a:pt x="111025" y="79699"/>
                  </a:lnTo>
                  <a:lnTo>
                    <a:pt x="115385" y="69946"/>
                  </a:lnTo>
                  <a:lnTo>
                    <a:pt x="117958" y="61801"/>
                  </a:lnTo>
                  <a:lnTo>
                    <a:pt x="120053" y="54054"/>
                  </a:lnTo>
                  <a:lnTo>
                    <a:pt x="124159" y="44261"/>
                  </a:lnTo>
                  <a:lnTo>
                    <a:pt x="126619" y="36098"/>
                  </a:lnTo>
                  <a:lnTo>
                    <a:pt x="128005" y="26148"/>
                  </a:lnTo>
                  <a:lnTo>
                    <a:pt x="128415" y="17167"/>
                  </a:lnTo>
                  <a:lnTo>
                    <a:pt x="128578" y="1553"/>
                  </a:lnTo>
                  <a:lnTo>
                    <a:pt x="128586" y="0"/>
                  </a:lnTo>
                  <a:lnTo>
                    <a:pt x="128587" y="33021"/>
                  </a:lnTo>
                  <a:lnTo>
                    <a:pt x="129540" y="38157"/>
                  </a:lnTo>
                  <a:lnTo>
                    <a:pt x="131127" y="43485"/>
                  </a:lnTo>
                  <a:lnTo>
                    <a:pt x="133139" y="48943"/>
                  </a:lnTo>
                  <a:lnTo>
                    <a:pt x="135431" y="54486"/>
                  </a:lnTo>
                  <a:lnTo>
                    <a:pt x="137912" y="60086"/>
                  </a:lnTo>
                  <a:lnTo>
                    <a:pt x="140519" y="65725"/>
                  </a:lnTo>
                  <a:lnTo>
                    <a:pt x="142258" y="72342"/>
                  </a:lnTo>
                  <a:lnTo>
                    <a:pt x="143416" y="79611"/>
                  </a:lnTo>
                  <a:lnTo>
                    <a:pt x="144188" y="87314"/>
                  </a:lnTo>
                  <a:lnTo>
                    <a:pt x="145655" y="94354"/>
                  </a:lnTo>
                  <a:lnTo>
                    <a:pt x="147586" y="100953"/>
                  </a:lnTo>
                  <a:lnTo>
                    <a:pt x="149826" y="107257"/>
                  </a:lnTo>
                  <a:lnTo>
                    <a:pt x="151320" y="114317"/>
                  </a:lnTo>
                  <a:lnTo>
                    <a:pt x="152314" y="121882"/>
                  </a:lnTo>
                  <a:lnTo>
                    <a:pt x="152978" y="129782"/>
                  </a:lnTo>
                  <a:lnTo>
                    <a:pt x="153421" y="137906"/>
                  </a:lnTo>
                  <a:lnTo>
                    <a:pt x="153911" y="154553"/>
                  </a:lnTo>
                  <a:lnTo>
                    <a:pt x="154227" y="182632"/>
                  </a:lnTo>
                  <a:lnTo>
                    <a:pt x="154302" y="244009"/>
                  </a:lnTo>
                  <a:lnTo>
                    <a:pt x="153351" y="251206"/>
                  </a:lnTo>
                  <a:lnTo>
                    <a:pt x="151764" y="258860"/>
                  </a:lnTo>
                  <a:lnTo>
                    <a:pt x="149753" y="266821"/>
                  </a:lnTo>
                  <a:lnTo>
                    <a:pt x="148414" y="274033"/>
                  </a:lnTo>
                  <a:lnTo>
                    <a:pt x="147520" y="280746"/>
                  </a:lnTo>
                  <a:lnTo>
                    <a:pt x="146923" y="287127"/>
                  </a:lnTo>
                  <a:lnTo>
                    <a:pt x="143723" y="296756"/>
                  </a:lnTo>
                  <a:lnTo>
                    <a:pt x="141535" y="300657"/>
                  </a:lnTo>
                  <a:lnTo>
                    <a:pt x="138172" y="304211"/>
                  </a:lnTo>
                  <a:lnTo>
                    <a:pt x="134025" y="307532"/>
                  </a:lnTo>
                  <a:lnTo>
                    <a:pt x="129355" y="310699"/>
                  </a:lnTo>
                  <a:lnTo>
                    <a:pt x="125289" y="313763"/>
                  </a:lnTo>
                  <a:lnTo>
                    <a:pt x="121626" y="316758"/>
                  </a:lnTo>
                  <a:lnTo>
                    <a:pt x="118232" y="319707"/>
                  </a:lnTo>
                  <a:lnTo>
                    <a:pt x="114064" y="322625"/>
                  </a:lnTo>
                  <a:lnTo>
                    <a:pt x="109380" y="325524"/>
                  </a:lnTo>
                  <a:lnTo>
                    <a:pt x="104353" y="328408"/>
                  </a:lnTo>
                  <a:lnTo>
                    <a:pt x="100049" y="330331"/>
                  </a:lnTo>
                  <a:lnTo>
                    <a:pt x="96226" y="331613"/>
                  </a:lnTo>
                  <a:lnTo>
                    <a:pt x="92726" y="332468"/>
                  </a:lnTo>
                  <a:lnTo>
                    <a:pt x="88487" y="332086"/>
                  </a:lnTo>
                  <a:lnTo>
                    <a:pt x="83757" y="330878"/>
                  </a:lnTo>
                  <a:lnTo>
                    <a:pt x="78698" y="329120"/>
                  </a:lnTo>
                  <a:lnTo>
                    <a:pt x="74373" y="327949"/>
                  </a:lnTo>
                  <a:lnTo>
                    <a:pt x="70537" y="327167"/>
                  </a:lnTo>
                  <a:lnTo>
                    <a:pt x="67027" y="326647"/>
                  </a:lnTo>
                  <a:lnTo>
                    <a:pt x="63735" y="325347"/>
                  </a:lnTo>
                  <a:lnTo>
                    <a:pt x="60587" y="323528"/>
                  </a:lnTo>
                  <a:lnTo>
                    <a:pt x="57537" y="321363"/>
                  </a:lnTo>
                  <a:lnTo>
                    <a:pt x="53598" y="318014"/>
                  </a:lnTo>
                  <a:lnTo>
                    <a:pt x="49067" y="313877"/>
                  </a:lnTo>
                  <a:lnTo>
                    <a:pt x="44141" y="309214"/>
                  </a:lnTo>
                  <a:lnTo>
                    <a:pt x="40858" y="305153"/>
                  </a:lnTo>
                  <a:lnTo>
                    <a:pt x="37208" y="298100"/>
                  </a:lnTo>
                  <a:lnTo>
                    <a:pt x="33048" y="289251"/>
                  </a:lnTo>
                  <a:lnTo>
                    <a:pt x="30605" y="284224"/>
                  </a:lnTo>
                  <a:lnTo>
                    <a:pt x="28975" y="278967"/>
                  </a:lnTo>
                  <a:lnTo>
                    <a:pt x="27890" y="273558"/>
                  </a:lnTo>
                  <a:lnTo>
                    <a:pt x="27165" y="268047"/>
                  </a:lnTo>
                  <a:lnTo>
                    <a:pt x="27636" y="262468"/>
                  </a:lnTo>
                  <a:lnTo>
                    <a:pt x="28901" y="256844"/>
                  </a:lnTo>
                  <a:lnTo>
                    <a:pt x="30698" y="251189"/>
                  </a:lnTo>
                  <a:lnTo>
                    <a:pt x="32848" y="245515"/>
                  </a:lnTo>
                  <a:lnTo>
                    <a:pt x="35234" y="239826"/>
                  </a:lnTo>
                  <a:lnTo>
                    <a:pt x="37776" y="234129"/>
                  </a:lnTo>
                  <a:lnTo>
                    <a:pt x="43142" y="222719"/>
                  </a:lnTo>
                  <a:lnTo>
                    <a:pt x="45907" y="217009"/>
                  </a:lnTo>
                  <a:lnTo>
                    <a:pt x="48701" y="212250"/>
                  </a:lnTo>
                  <a:lnTo>
                    <a:pt x="51517" y="208125"/>
                  </a:lnTo>
                  <a:lnTo>
                    <a:pt x="54348" y="204423"/>
                  </a:lnTo>
                  <a:lnTo>
                    <a:pt x="58140" y="200049"/>
                  </a:lnTo>
                  <a:lnTo>
                    <a:pt x="62573" y="195229"/>
                  </a:lnTo>
                  <a:lnTo>
                    <a:pt x="67432" y="190110"/>
                  </a:lnTo>
                  <a:lnTo>
                    <a:pt x="71626" y="184793"/>
                  </a:lnTo>
                  <a:lnTo>
                    <a:pt x="75373" y="179343"/>
                  </a:lnTo>
                  <a:lnTo>
                    <a:pt x="78824" y="173804"/>
                  </a:lnTo>
                  <a:lnTo>
                    <a:pt x="83029" y="169160"/>
                  </a:lnTo>
                  <a:lnTo>
                    <a:pt x="87738" y="165111"/>
                  </a:lnTo>
                  <a:lnTo>
                    <a:pt x="92782" y="161459"/>
                  </a:lnTo>
                  <a:lnTo>
                    <a:pt x="97097" y="159024"/>
                  </a:lnTo>
                  <a:lnTo>
                    <a:pt x="100927" y="157401"/>
                  </a:lnTo>
                  <a:lnTo>
                    <a:pt x="111443" y="15415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37"/>
            <p:cNvSpPr/>
            <p:nvPr/>
          </p:nvSpPr>
          <p:spPr>
            <a:xfrm>
              <a:off x="8695372" y="2580322"/>
              <a:ext cx="170927" cy="402909"/>
            </a:xfrm>
            <a:custGeom>
              <a:avLst/>
              <a:gdLst/>
              <a:ahLst/>
              <a:cxnLst/>
              <a:rect l="0" t="0" r="0" b="0"/>
              <a:pathLst>
                <a:path w="170927" h="402909">
                  <a:moveTo>
                    <a:pt x="0" y="0"/>
                  </a:moveTo>
                  <a:lnTo>
                    <a:pt x="11932" y="0"/>
                  </a:lnTo>
                  <a:lnTo>
                    <a:pt x="14622" y="953"/>
                  </a:lnTo>
                  <a:lnTo>
                    <a:pt x="17368" y="2540"/>
                  </a:lnTo>
                  <a:lnTo>
                    <a:pt x="20151" y="4551"/>
                  </a:lnTo>
                  <a:lnTo>
                    <a:pt x="22959" y="7797"/>
                  </a:lnTo>
                  <a:lnTo>
                    <a:pt x="25784" y="11865"/>
                  </a:lnTo>
                  <a:lnTo>
                    <a:pt x="28619" y="16483"/>
                  </a:lnTo>
                  <a:lnTo>
                    <a:pt x="32415" y="21466"/>
                  </a:lnTo>
                  <a:lnTo>
                    <a:pt x="36850" y="26693"/>
                  </a:lnTo>
                  <a:lnTo>
                    <a:pt x="41711" y="32083"/>
                  </a:lnTo>
                  <a:lnTo>
                    <a:pt x="52194" y="43152"/>
                  </a:lnTo>
                  <a:lnTo>
                    <a:pt x="91485" y="82885"/>
                  </a:lnTo>
                  <a:lnTo>
                    <a:pt x="97185" y="89546"/>
                  </a:lnTo>
                  <a:lnTo>
                    <a:pt x="102890" y="96845"/>
                  </a:lnTo>
                  <a:lnTo>
                    <a:pt x="108599" y="104568"/>
                  </a:lnTo>
                  <a:lnTo>
                    <a:pt x="115261" y="111622"/>
                  </a:lnTo>
                  <a:lnTo>
                    <a:pt x="122561" y="118230"/>
                  </a:lnTo>
                  <a:lnTo>
                    <a:pt x="130285" y="124540"/>
                  </a:lnTo>
                  <a:lnTo>
                    <a:pt x="136387" y="131604"/>
                  </a:lnTo>
                  <a:lnTo>
                    <a:pt x="141407" y="139171"/>
                  </a:lnTo>
                  <a:lnTo>
                    <a:pt x="145706" y="147073"/>
                  </a:lnTo>
                  <a:lnTo>
                    <a:pt x="149525" y="155199"/>
                  </a:lnTo>
                  <a:lnTo>
                    <a:pt x="153023" y="163474"/>
                  </a:lnTo>
                  <a:lnTo>
                    <a:pt x="156308" y="171847"/>
                  </a:lnTo>
                  <a:lnTo>
                    <a:pt x="162498" y="188772"/>
                  </a:lnTo>
                  <a:lnTo>
                    <a:pt x="165482" y="197285"/>
                  </a:lnTo>
                  <a:lnTo>
                    <a:pt x="167472" y="205818"/>
                  </a:lnTo>
                  <a:lnTo>
                    <a:pt x="168797" y="214365"/>
                  </a:lnTo>
                  <a:lnTo>
                    <a:pt x="169683" y="222920"/>
                  </a:lnTo>
                  <a:lnTo>
                    <a:pt x="170272" y="231481"/>
                  </a:lnTo>
                  <a:lnTo>
                    <a:pt x="170664" y="240045"/>
                  </a:lnTo>
                  <a:lnTo>
                    <a:pt x="170926" y="248613"/>
                  </a:lnTo>
                  <a:lnTo>
                    <a:pt x="170148" y="257182"/>
                  </a:lnTo>
                  <a:lnTo>
                    <a:pt x="168677" y="265752"/>
                  </a:lnTo>
                  <a:lnTo>
                    <a:pt x="166744" y="274323"/>
                  </a:lnTo>
                  <a:lnTo>
                    <a:pt x="163550" y="281942"/>
                  </a:lnTo>
                  <a:lnTo>
                    <a:pt x="159516" y="288926"/>
                  </a:lnTo>
                  <a:lnTo>
                    <a:pt x="154921" y="295488"/>
                  </a:lnTo>
                  <a:lnTo>
                    <a:pt x="149954" y="301767"/>
                  </a:lnTo>
                  <a:lnTo>
                    <a:pt x="144736" y="307858"/>
                  </a:lnTo>
                  <a:lnTo>
                    <a:pt x="139353" y="313824"/>
                  </a:lnTo>
                  <a:lnTo>
                    <a:pt x="134813" y="319706"/>
                  </a:lnTo>
                  <a:lnTo>
                    <a:pt x="130832" y="325532"/>
                  </a:lnTo>
                  <a:lnTo>
                    <a:pt x="127226" y="331322"/>
                  </a:lnTo>
                  <a:lnTo>
                    <a:pt x="122918" y="337086"/>
                  </a:lnTo>
                  <a:lnTo>
                    <a:pt x="118140" y="342834"/>
                  </a:lnTo>
                  <a:lnTo>
                    <a:pt x="113050" y="348571"/>
                  </a:lnTo>
                  <a:lnTo>
                    <a:pt x="106800" y="353348"/>
                  </a:lnTo>
                  <a:lnTo>
                    <a:pt x="99774" y="357485"/>
                  </a:lnTo>
                  <a:lnTo>
                    <a:pt x="92234" y="361196"/>
                  </a:lnTo>
                  <a:lnTo>
                    <a:pt x="86254" y="364623"/>
                  </a:lnTo>
                  <a:lnTo>
                    <a:pt x="81315" y="367859"/>
                  </a:lnTo>
                  <a:lnTo>
                    <a:pt x="77070" y="370969"/>
                  </a:lnTo>
                  <a:lnTo>
                    <a:pt x="72335" y="373995"/>
                  </a:lnTo>
                  <a:lnTo>
                    <a:pt x="67273" y="376965"/>
                  </a:lnTo>
                  <a:lnTo>
                    <a:pt x="61994" y="379898"/>
                  </a:lnTo>
                  <a:lnTo>
                    <a:pt x="57522" y="382805"/>
                  </a:lnTo>
                  <a:lnTo>
                    <a:pt x="53587" y="385696"/>
                  </a:lnTo>
                  <a:lnTo>
                    <a:pt x="50013" y="388576"/>
                  </a:lnTo>
                  <a:lnTo>
                    <a:pt x="46677" y="390496"/>
                  </a:lnTo>
                  <a:lnTo>
                    <a:pt x="43501" y="391775"/>
                  </a:lnTo>
                  <a:lnTo>
                    <a:pt x="40431" y="392629"/>
                  </a:lnTo>
                  <a:lnTo>
                    <a:pt x="38384" y="394150"/>
                  </a:lnTo>
                  <a:lnTo>
                    <a:pt x="37019" y="396117"/>
                  </a:lnTo>
                  <a:lnTo>
                    <a:pt x="34290" y="40290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A tangent and a secant</a:t>
            </a: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47875" y="2080419"/>
            <a:ext cx="50482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1" name="Group 30"/>
          <p:cNvGrpSpPr/>
          <p:nvPr/>
        </p:nvGrpSpPr>
        <p:grpSpPr>
          <a:xfrm>
            <a:off x="6046513" y="2254598"/>
            <a:ext cx="2785505" cy="570274"/>
            <a:chOff x="6046513" y="2254598"/>
            <a:chExt cx="2785505" cy="570274"/>
          </a:xfrm>
        </p:grpSpPr>
        <p:sp>
          <p:nvSpPr>
            <p:cNvPr id="18" name="SMARTPenAnnotation0"/>
            <p:cNvSpPr/>
            <p:nvPr/>
          </p:nvSpPr>
          <p:spPr>
            <a:xfrm>
              <a:off x="6046513" y="2468880"/>
              <a:ext cx="317140" cy="180023"/>
            </a:xfrm>
            <a:custGeom>
              <a:avLst/>
              <a:gdLst/>
              <a:ahLst/>
              <a:cxnLst/>
              <a:rect l="0" t="0" r="0" b="0"/>
              <a:pathLst>
                <a:path w="317140" h="180023">
                  <a:moveTo>
                    <a:pt x="299994" y="0"/>
                  </a:moveTo>
                  <a:lnTo>
                    <a:pt x="287224" y="0"/>
                  </a:lnTo>
                  <a:lnTo>
                    <a:pt x="285765" y="952"/>
                  </a:lnTo>
                  <a:lnTo>
                    <a:pt x="284793" y="2540"/>
                  </a:lnTo>
                  <a:lnTo>
                    <a:pt x="284145" y="4551"/>
                  </a:lnTo>
                  <a:lnTo>
                    <a:pt x="282761" y="5891"/>
                  </a:lnTo>
                  <a:lnTo>
                    <a:pt x="280885" y="6785"/>
                  </a:lnTo>
                  <a:lnTo>
                    <a:pt x="275309" y="8730"/>
                  </a:lnTo>
                  <a:lnTo>
                    <a:pt x="266481" y="12770"/>
                  </a:lnTo>
                  <a:lnTo>
                    <a:pt x="258747" y="17740"/>
                  </a:lnTo>
                  <a:lnTo>
                    <a:pt x="255351" y="20399"/>
                  </a:lnTo>
                  <a:lnTo>
                    <a:pt x="249038" y="23354"/>
                  </a:lnTo>
                  <a:lnTo>
                    <a:pt x="242105" y="25619"/>
                  </a:lnTo>
                  <a:lnTo>
                    <a:pt x="232673" y="29801"/>
                  </a:lnTo>
                  <a:lnTo>
                    <a:pt x="216653" y="37511"/>
                  </a:lnTo>
                  <a:lnTo>
                    <a:pt x="165679" y="62874"/>
                  </a:lnTo>
                  <a:lnTo>
                    <a:pt x="159968" y="66681"/>
                  </a:lnTo>
                  <a:lnTo>
                    <a:pt x="154256" y="71124"/>
                  </a:lnTo>
                  <a:lnTo>
                    <a:pt x="148543" y="75991"/>
                  </a:lnTo>
                  <a:lnTo>
                    <a:pt x="142829" y="80188"/>
                  </a:lnTo>
                  <a:lnTo>
                    <a:pt x="137115" y="83938"/>
                  </a:lnTo>
                  <a:lnTo>
                    <a:pt x="131401" y="87391"/>
                  </a:lnTo>
                  <a:lnTo>
                    <a:pt x="125686" y="90646"/>
                  </a:lnTo>
                  <a:lnTo>
                    <a:pt x="114256" y="96802"/>
                  </a:lnTo>
                  <a:lnTo>
                    <a:pt x="85682" y="111396"/>
                  </a:lnTo>
                  <a:lnTo>
                    <a:pt x="79966" y="114268"/>
                  </a:lnTo>
                  <a:lnTo>
                    <a:pt x="75204" y="117136"/>
                  </a:lnTo>
                  <a:lnTo>
                    <a:pt x="71077" y="120001"/>
                  </a:lnTo>
                  <a:lnTo>
                    <a:pt x="67372" y="122863"/>
                  </a:lnTo>
                  <a:lnTo>
                    <a:pt x="62998" y="125724"/>
                  </a:lnTo>
                  <a:lnTo>
                    <a:pt x="58177" y="128583"/>
                  </a:lnTo>
                  <a:lnTo>
                    <a:pt x="53058" y="131442"/>
                  </a:lnTo>
                  <a:lnTo>
                    <a:pt x="48692" y="134300"/>
                  </a:lnTo>
                  <a:lnTo>
                    <a:pt x="44830" y="137158"/>
                  </a:lnTo>
                  <a:lnTo>
                    <a:pt x="41302" y="140016"/>
                  </a:lnTo>
                  <a:lnTo>
                    <a:pt x="34842" y="143192"/>
                  </a:lnTo>
                  <a:lnTo>
                    <a:pt x="31786" y="144039"/>
                  </a:lnTo>
                  <a:lnTo>
                    <a:pt x="25851" y="147519"/>
                  </a:lnTo>
                  <a:lnTo>
                    <a:pt x="22934" y="149781"/>
                  </a:lnTo>
                  <a:lnTo>
                    <a:pt x="17154" y="152294"/>
                  </a:lnTo>
                  <a:lnTo>
                    <a:pt x="8545" y="153709"/>
                  </a:lnTo>
                  <a:lnTo>
                    <a:pt x="459" y="154270"/>
                  </a:lnTo>
                  <a:lnTo>
                    <a:pt x="106" y="158845"/>
                  </a:lnTo>
                  <a:lnTo>
                    <a:pt x="0" y="161683"/>
                  </a:lnTo>
                  <a:lnTo>
                    <a:pt x="939" y="162081"/>
                  </a:lnTo>
                  <a:lnTo>
                    <a:pt x="4521" y="162523"/>
                  </a:lnTo>
                  <a:lnTo>
                    <a:pt x="5857" y="163594"/>
                  </a:lnTo>
                  <a:lnTo>
                    <a:pt x="6747" y="165260"/>
                  </a:lnTo>
                  <a:lnTo>
                    <a:pt x="7341" y="167323"/>
                  </a:lnTo>
                  <a:lnTo>
                    <a:pt x="8690" y="168698"/>
                  </a:lnTo>
                  <a:lnTo>
                    <a:pt x="10541" y="169616"/>
                  </a:lnTo>
                  <a:lnTo>
                    <a:pt x="15138" y="170634"/>
                  </a:lnTo>
                  <a:lnTo>
                    <a:pt x="24099" y="171342"/>
                  </a:lnTo>
                  <a:lnTo>
                    <a:pt x="48935" y="171443"/>
                  </a:lnTo>
                  <a:lnTo>
                    <a:pt x="74681" y="171449"/>
                  </a:lnTo>
                  <a:lnTo>
                    <a:pt x="80252" y="172401"/>
                  </a:lnTo>
                  <a:lnTo>
                    <a:pt x="85873" y="173989"/>
                  </a:lnTo>
                  <a:lnTo>
                    <a:pt x="91524" y="176000"/>
                  </a:lnTo>
                  <a:lnTo>
                    <a:pt x="97196" y="177341"/>
                  </a:lnTo>
                  <a:lnTo>
                    <a:pt x="102883" y="178234"/>
                  </a:lnTo>
                  <a:lnTo>
                    <a:pt x="108579" y="178830"/>
                  </a:lnTo>
                  <a:lnTo>
                    <a:pt x="114282" y="179227"/>
                  </a:lnTo>
                  <a:lnTo>
                    <a:pt x="119988" y="179493"/>
                  </a:lnTo>
                  <a:lnTo>
                    <a:pt x="131409" y="179787"/>
                  </a:lnTo>
                  <a:lnTo>
                    <a:pt x="289757" y="180022"/>
                  </a:lnTo>
                  <a:lnTo>
                    <a:pt x="294122" y="179070"/>
                  </a:lnTo>
                  <a:lnTo>
                    <a:pt x="303864" y="174130"/>
                  </a:lnTo>
                  <a:lnTo>
                    <a:pt x="306476" y="172641"/>
                  </a:lnTo>
                  <a:lnTo>
                    <a:pt x="310178" y="171979"/>
                  </a:lnTo>
                  <a:lnTo>
                    <a:pt x="317139" y="17145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1"/>
            <p:cNvSpPr/>
            <p:nvPr/>
          </p:nvSpPr>
          <p:spPr>
            <a:xfrm>
              <a:off x="6449377" y="2357440"/>
              <a:ext cx="299877" cy="291452"/>
            </a:xfrm>
            <a:custGeom>
              <a:avLst/>
              <a:gdLst/>
              <a:ahLst/>
              <a:cxnLst/>
              <a:rect l="0" t="0" r="0" b="0"/>
              <a:pathLst>
                <a:path w="299877" h="291452">
                  <a:moveTo>
                    <a:pt x="0" y="25715"/>
                  </a:moveTo>
                  <a:lnTo>
                    <a:pt x="7381" y="25715"/>
                  </a:lnTo>
                  <a:lnTo>
                    <a:pt x="15181" y="19823"/>
                  </a:lnTo>
                  <a:lnTo>
                    <a:pt x="20400" y="18334"/>
                  </a:lnTo>
                  <a:lnTo>
                    <a:pt x="28693" y="17495"/>
                  </a:lnTo>
                  <a:lnTo>
                    <a:pt x="36882" y="17299"/>
                  </a:lnTo>
                  <a:lnTo>
                    <a:pt x="41733" y="17247"/>
                  </a:lnTo>
                  <a:lnTo>
                    <a:pt x="45920" y="16259"/>
                  </a:lnTo>
                  <a:lnTo>
                    <a:pt x="53112" y="12622"/>
                  </a:lnTo>
                  <a:lnTo>
                    <a:pt x="58267" y="11271"/>
                  </a:lnTo>
                  <a:lnTo>
                    <a:pt x="64563" y="10371"/>
                  </a:lnTo>
                  <a:lnTo>
                    <a:pt x="71617" y="9770"/>
                  </a:lnTo>
                  <a:lnTo>
                    <a:pt x="78225" y="8418"/>
                  </a:lnTo>
                  <a:lnTo>
                    <a:pt x="84535" y="6563"/>
                  </a:lnTo>
                  <a:lnTo>
                    <a:pt x="90647" y="4375"/>
                  </a:lnTo>
                  <a:lnTo>
                    <a:pt x="97579" y="2915"/>
                  </a:lnTo>
                  <a:lnTo>
                    <a:pt x="105057" y="1943"/>
                  </a:lnTo>
                  <a:lnTo>
                    <a:pt x="112901" y="1294"/>
                  </a:lnTo>
                  <a:lnTo>
                    <a:pt x="120035" y="862"/>
                  </a:lnTo>
                  <a:lnTo>
                    <a:pt x="133041" y="381"/>
                  </a:lnTo>
                  <a:lnTo>
                    <a:pt x="155961" y="73"/>
                  </a:lnTo>
                  <a:lnTo>
                    <a:pt x="190103" y="0"/>
                  </a:lnTo>
                  <a:lnTo>
                    <a:pt x="192457" y="951"/>
                  </a:lnTo>
                  <a:lnTo>
                    <a:pt x="194028" y="2538"/>
                  </a:lnTo>
                  <a:lnTo>
                    <a:pt x="196725" y="6842"/>
                  </a:lnTo>
                  <a:lnTo>
                    <a:pt x="201098" y="11929"/>
                  </a:lnTo>
                  <a:lnTo>
                    <a:pt x="202646" y="14619"/>
                  </a:lnTo>
                  <a:lnTo>
                    <a:pt x="204364" y="20148"/>
                  </a:lnTo>
                  <a:lnTo>
                    <a:pt x="203871" y="22956"/>
                  </a:lnTo>
                  <a:lnTo>
                    <a:pt x="200782" y="28616"/>
                  </a:lnTo>
                  <a:lnTo>
                    <a:pt x="193688" y="37158"/>
                  </a:lnTo>
                  <a:lnTo>
                    <a:pt x="185779" y="45405"/>
                  </a:lnTo>
                  <a:lnTo>
                    <a:pt x="181002" y="50272"/>
                  </a:lnTo>
                  <a:lnTo>
                    <a:pt x="175913" y="54468"/>
                  </a:lnTo>
                  <a:lnTo>
                    <a:pt x="170615" y="58219"/>
                  </a:lnTo>
                  <a:lnTo>
                    <a:pt x="165178" y="61672"/>
                  </a:lnTo>
                  <a:lnTo>
                    <a:pt x="156598" y="68048"/>
                  </a:lnTo>
                  <a:lnTo>
                    <a:pt x="148657" y="74057"/>
                  </a:lnTo>
                  <a:lnTo>
                    <a:pt x="143872" y="76993"/>
                  </a:lnTo>
                  <a:lnTo>
                    <a:pt x="138777" y="79902"/>
                  </a:lnTo>
                  <a:lnTo>
                    <a:pt x="135380" y="82795"/>
                  </a:lnTo>
                  <a:lnTo>
                    <a:pt x="133117" y="85676"/>
                  </a:lnTo>
                  <a:lnTo>
                    <a:pt x="131607" y="88549"/>
                  </a:lnTo>
                  <a:lnTo>
                    <a:pt x="129648" y="90464"/>
                  </a:lnTo>
                  <a:lnTo>
                    <a:pt x="127389" y="91741"/>
                  </a:lnTo>
                  <a:lnTo>
                    <a:pt x="124931" y="92592"/>
                  </a:lnTo>
                  <a:lnTo>
                    <a:pt x="123293" y="94112"/>
                  </a:lnTo>
                  <a:lnTo>
                    <a:pt x="122200" y="96078"/>
                  </a:lnTo>
                  <a:lnTo>
                    <a:pt x="121472" y="98341"/>
                  </a:lnTo>
                  <a:lnTo>
                    <a:pt x="120034" y="99850"/>
                  </a:lnTo>
                  <a:lnTo>
                    <a:pt x="118122" y="100856"/>
                  </a:lnTo>
                  <a:lnTo>
                    <a:pt x="112762" y="102470"/>
                  </a:lnTo>
                  <a:lnTo>
                    <a:pt x="113275" y="102602"/>
                  </a:lnTo>
                  <a:lnTo>
                    <a:pt x="122077" y="102852"/>
                  </a:lnTo>
                  <a:lnTo>
                    <a:pt x="131853" y="102864"/>
                  </a:lnTo>
                  <a:lnTo>
                    <a:pt x="139882" y="100326"/>
                  </a:lnTo>
                  <a:lnTo>
                    <a:pt x="144689" y="98315"/>
                  </a:lnTo>
                  <a:lnTo>
                    <a:pt x="149800" y="96975"/>
                  </a:lnTo>
                  <a:lnTo>
                    <a:pt x="155112" y="96082"/>
                  </a:lnTo>
                  <a:lnTo>
                    <a:pt x="160558" y="95486"/>
                  </a:lnTo>
                  <a:lnTo>
                    <a:pt x="169149" y="94824"/>
                  </a:lnTo>
                  <a:lnTo>
                    <a:pt x="178047" y="94530"/>
                  </a:lnTo>
                  <a:lnTo>
                    <a:pt x="210631" y="94326"/>
                  </a:lnTo>
                  <a:lnTo>
                    <a:pt x="217573" y="95268"/>
                  </a:lnTo>
                  <a:lnTo>
                    <a:pt x="225059" y="96848"/>
                  </a:lnTo>
                  <a:lnTo>
                    <a:pt x="232907" y="98855"/>
                  </a:lnTo>
                  <a:lnTo>
                    <a:pt x="240044" y="101145"/>
                  </a:lnTo>
                  <a:lnTo>
                    <a:pt x="246707" y="103624"/>
                  </a:lnTo>
                  <a:lnTo>
                    <a:pt x="253054" y="106229"/>
                  </a:lnTo>
                  <a:lnTo>
                    <a:pt x="259190" y="108918"/>
                  </a:lnTo>
                  <a:lnTo>
                    <a:pt x="271088" y="114447"/>
                  </a:lnTo>
                  <a:lnTo>
                    <a:pt x="280186" y="120078"/>
                  </a:lnTo>
                  <a:lnTo>
                    <a:pt x="287405" y="125757"/>
                  </a:lnTo>
                  <a:lnTo>
                    <a:pt x="293788" y="131455"/>
                  </a:lnTo>
                  <a:lnTo>
                    <a:pt x="295871" y="135261"/>
                  </a:lnTo>
                  <a:lnTo>
                    <a:pt x="297260" y="139703"/>
                  </a:lnTo>
                  <a:lnTo>
                    <a:pt x="298803" y="148766"/>
                  </a:lnTo>
                  <a:lnTo>
                    <a:pt x="299489" y="155969"/>
                  </a:lnTo>
                  <a:lnTo>
                    <a:pt x="299793" y="164886"/>
                  </a:lnTo>
                  <a:lnTo>
                    <a:pt x="299876" y="169930"/>
                  </a:lnTo>
                  <a:lnTo>
                    <a:pt x="298977" y="175198"/>
                  </a:lnTo>
                  <a:lnTo>
                    <a:pt x="297425" y="180615"/>
                  </a:lnTo>
                  <a:lnTo>
                    <a:pt x="295439" y="186132"/>
                  </a:lnTo>
                  <a:lnTo>
                    <a:pt x="293162" y="191714"/>
                  </a:lnTo>
                  <a:lnTo>
                    <a:pt x="290691" y="197341"/>
                  </a:lnTo>
                  <a:lnTo>
                    <a:pt x="288092" y="202997"/>
                  </a:lnTo>
                  <a:lnTo>
                    <a:pt x="284454" y="208673"/>
                  </a:lnTo>
                  <a:lnTo>
                    <a:pt x="280123" y="214362"/>
                  </a:lnTo>
                  <a:lnTo>
                    <a:pt x="275331" y="220060"/>
                  </a:lnTo>
                  <a:lnTo>
                    <a:pt x="270232" y="225763"/>
                  </a:lnTo>
                  <a:lnTo>
                    <a:pt x="259486" y="237180"/>
                  </a:lnTo>
                  <a:lnTo>
                    <a:pt x="253000" y="241939"/>
                  </a:lnTo>
                  <a:lnTo>
                    <a:pt x="245819" y="246064"/>
                  </a:lnTo>
                  <a:lnTo>
                    <a:pt x="238175" y="249767"/>
                  </a:lnTo>
                  <a:lnTo>
                    <a:pt x="232126" y="254140"/>
                  </a:lnTo>
                  <a:lnTo>
                    <a:pt x="227141" y="258961"/>
                  </a:lnTo>
                  <a:lnTo>
                    <a:pt x="222865" y="264080"/>
                  </a:lnTo>
                  <a:lnTo>
                    <a:pt x="217156" y="268445"/>
                  </a:lnTo>
                  <a:lnTo>
                    <a:pt x="210494" y="272307"/>
                  </a:lnTo>
                  <a:lnTo>
                    <a:pt x="203194" y="275835"/>
                  </a:lnTo>
                  <a:lnTo>
                    <a:pt x="196423" y="278186"/>
                  </a:lnTo>
                  <a:lnTo>
                    <a:pt x="190003" y="279754"/>
                  </a:lnTo>
                  <a:lnTo>
                    <a:pt x="183819" y="280799"/>
                  </a:lnTo>
                  <a:lnTo>
                    <a:pt x="177791" y="282449"/>
                  </a:lnTo>
                  <a:lnTo>
                    <a:pt x="171867" y="284501"/>
                  </a:lnTo>
                  <a:lnTo>
                    <a:pt x="166014" y="286821"/>
                  </a:lnTo>
                  <a:lnTo>
                    <a:pt x="160206" y="288368"/>
                  </a:lnTo>
                  <a:lnTo>
                    <a:pt x="154429" y="289399"/>
                  </a:lnTo>
                  <a:lnTo>
                    <a:pt x="148672" y="290087"/>
                  </a:lnTo>
                  <a:lnTo>
                    <a:pt x="139737" y="290851"/>
                  </a:lnTo>
                  <a:lnTo>
                    <a:pt x="131638" y="291190"/>
                  </a:lnTo>
                  <a:lnTo>
                    <a:pt x="110916" y="291408"/>
                  </a:lnTo>
                  <a:lnTo>
                    <a:pt x="93029" y="291451"/>
                  </a:lnTo>
                  <a:lnTo>
                    <a:pt x="90595" y="290503"/>
                  </a:lnTo>
                  <a:lnTo>
                    <a:pt x="88971" y="288917"/>
                  </a:lnTo>
                  <a:lnTo>
                    <a:pt x="87889" y="286908"/>
                  </a:lnTo>
                  <a:lnTo>
                    <a:pt x="86215" y="285569"/>
                  </a:lnTo>
                  <a:lnTo>
                    <a:pt x="84147" y="284676"/>
                  </a:lnTo>
                  <a:lnTo>
                    <a:pt x="79308" y="283683"/>
                  </a:lnTo>
                  <a:lnTo>
                    <a:pt x="73983" y="283243"/>
                  </a:lnTo>
                  <a:lnTo>
                    <a:pt x="72183" y="282172"/>
                  </a:lnTo>
                  <a:lnTo>
                    <a:pt x="70982" y="280506"/>
                  </a:lnTo>
                  <a:lnTo>
                    <a:pt x="68580" y="27431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2"/>
            <p:cNvSpPr/>
            <p:nvPr/>
          </p:nvSpPr>
          <p:spPr>
            <a:xfrm>
              <a:off x="6903719" y="2446795"/>
              <a:ext cx="205741" cy="4941"/>
            </a:xfrm>
            <a:custGeom>
              <a:avLst/>
              <a:gdLst/>
              <a:ahLst/>
              <a:cxnLst/>
              <a:rect l="0" t="0" r="0" b="0"/>
              <a:pathLst>
                <a:path w="205741" h="4941">
                  <a:moveTo>
                    <a:pt x="0" y="4940"/>
                  </a:moveTo>
                  <a:lnTo>
                    <a:pt x="87466" y="4940"/>
                  </a:lnTo>
                  <a:lnTo>
                    <a:pt x="93553" y="3987"/>
                  </a:lnTo>
                  <a:lnTo>
                    <a:pt x="98565" y="2400"/>
                  </a:lnTo>
                  <a:lnTo>
                    <a:pt x="102857" y="389"/>
                  </a:lnTo>
                  <a:lnTo>
                    <a:pt x="108577" y="0"/>
                  </a:lnTo>
                  <a:lnTo>
                    <a:pt x="115247" y="694"/>
                  </a:lnTo>
                  <a:lnTo>
                    <a:pt x="122552" y="2109"/>
                  </a:lnTo>
                  <a:lnTo>
                    <a:pt x="129326" y="3053"/>
                  </a:lnTo>
                  <a:lnTo>
                    <a:pt x="135748" y="3682"/>
                  </a:lnTo>
                  <a:lnTo>
                    <a:pt x="141933" y="4101"/>
                  </a:lnTo>
                  <a:lnTo>
                    <a:pt x="147962" y="4380"/>
                  </a:lnTo>
                  <a:lnTo>
                    <a:pt x="159742" y="4691"/>
                  </a:lnTo>
                  <a:lnTo>
                    <a:pt x="182354" y="4918"/>
                  </a:lnTo>
                  <a:lnTo>
                    <a:pt x="205740" y="494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3"/>
            <p:cNvSpPr/>
            <p:nvPr/>
          </p:nvSpPr>
          <p:spPr>
            <a:xfrm>
              <a:off x="6920865" y="2537460"/>
              <a:ext cx="205741" cy="17136"/>
            </a:xfrm>
            <a:custGeom>
              <a:avLst/>
              <a:gdLst/>
              <a:ahLst/>
              <a:cxnLst/>
              <a:rect l="0" t="0" r="0" b="0"/>
              <a:pathLst>
                <a:path w="205741" h="17136">
                  <a:moveTo>
                    <a:pt x="0" y="0"/>
                  </a:moveTo>
                  <a:lnTo>
                    <a:pt x="0" y="8219"/>
                  </a:lnTo>
                  <a:lnTo>
                    <a:pt x="4551" y="8467"/>
                  </a:lnTo>
                  <a:lnTo>
                    <a:pt x="20151" y="8563"/>
                  </a:lnTo>
                  <a:lnTo>
                    <a:pt x="23911" y="9519"/>
                  </a:lnTo>
                  <a:lnTo>
                    <a:pt x="28324" y="11108"/>
                  </a:lnTo>
                  <a:lnTo>
                    <a:pt x="33170" y="13120"/>
                  </a:lnTo>
                  <a:lnTo>
                    <a:pt x="37353" y="14462"/>
                  </a:lnTo>
                  <a:lnTo>
                    <a:pt x="41095" y="15356"/>
                  </a:lnTo>
                  <a:lnTo>
                    <a:pt x="44542" y="15952"/>
                  </a:lnTo>
                  <a:lnTo>
                    <a:pt x="48744" y="16350"/>
                  </a:lnTo>
                  <a:lnTo>
                    <a:pt x="53451" y="16615"/>
                  </a:lnTo>
                  <a:lnTo>
                    <a:pt x="63761" y="16909"/>
                  </a:lnTo>
                  <a:lnTo>
                    <a:pt x="101238" y="17135"/>
                  </a:lnTo>
                  <a:lnTo>
                    <a:pt x="106544" y="16186"/>
                  </a:lnTo>
                  <a:lnTo>
                    <a:pt x="111987" y="14601"/>
                  </a:lnTo>
                  <a:lnTo>
                    <a:pt x="117520" y="12591"/>
                  </a:lnTo>
                  <a:lnTo>
                    <a:pt x="123114" y="11252"/>
                  </a:lnTo>
                  <a:lnTo>
                    <a:pt x="128748" y="10358"/>
                  </a:lnTo>
                  <a:lnTo>
                    <a:pt x="134410" y="9763"/>
                  </a:lnTo>
                  <a:lnTo>
                    <a:pt x="140089" y="9366"/>
                  </a:lnTo>
                  <a:lnTo>
                    <a:pt x="145780" y="9101"/>
                  </a:lnTo>
                  <a:lnTo>
                    <a:pt x="157184" y="8807"/>
                  </a:lnTo>
                  <a:lnTo>
                    <a:pt x="205740" y="857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4"/>
            <p:cNvSpPr/>
            <p:nvPr/>
          </p:nvSpPr>
          <p:spPr>
            <a:xfrm>
              <a:off x="7400925" y="2254598"/>
              <a:ext cx="42863" cy="179992"/>
            </a:xfrm>
            <a:custGeom>
              <a:avLst/>
              <a:gdLst/>
              <a:ahLst/>
              <a:cxnLst/>
              <a:rect l="0" t="0" r="0" b="0"/>
              <a:pathLst>
                <a:path w="42863" h="179992">
                  <a:moveTo>
                    <a:pt x="0" y="8541"/>
                  </a:moveTo>
                  <a:lnTo>
                    <a:pt x="0" y="0"/>
                  </a:lnTo>
                  <a:lnTo>
                    <a:pt x="0" y="28662"/>
                  </a:lnTo>
                  <a:lnTo>
                    <a:pt x="952" y="32432"/>
                  </a:lnTo>
                  <a:lnTo>
                    <a:pt x="2540" y="36851"/>
                  </a:lnTo>
                  <a:lnTo>
                    <a:pt x="4550" y="41702"/>
                  </a:lnTo>
                  <a:lnTo>
                    <a:pt x="5891" y="45889"/>
                  </a:lnTo>
                  <a:lnTo>
                    <a:pt x="6784" y="49632"/>
                  </a:lnTo>
                  <a:lnTo>
                    <a:pt x="7380" y="53080"/>
                  </a:lnTo>
                  <a:lnTo>
                    <a:pt x="7778" y="57284"/>
                  </a:lnTo>
                  <a:lnTo>
                    <a:pt x="8042" y="61992"/>
                  </a:lnTo>
                  <a:lnTo>
                    <a:pt x="8337" y="72302"/>
                  </a:lnTo>
                  <a:lnTo>
                    <a:pt x="8467" y="83235"/>
                  </a:lnTo>
                  <a:lnTo>
                    <a:pt x="9455" y="88817"/>
                  </a:lnTo>
                  <a:lnTo>
                    <a:pt x="11065" y="94443"/>
                  </a:lnTo>
                  <a:lnTo>
                    <a:pt x="13092" y="100099"/>
                  </a:lnTo>
                  <a:lnTo>
                    <a:pt x="14443" y="104823"/>
                  </a:lnTo>
                  <a:lnTo>
                    <a:pt x="15344" y="108924"/>
                  </a:lnTo>
                  <a:lnTo>
                    <a:pt x="15944" y="112611"/>
                  </a:lnTo>
                  <a:lnTo>
                    <a:pt x="16344" y="116973"/>
                  </a:lnTo>
                  <a:lnTo>
                    <a:pt x="16611" y="121787"/>
                  </a:lnTo>
                  <a:lnTo>
                    <a:pt x="16908" y="131263"/>
                  </a:lnTo>
                  <a:lnTo>
                    <a:pt x="17040" y="138650"/>
                  </a:lnTo>
                  <a:lnTo>
                    <a:pt x="18026" y="141953"/>
                  </a:lnTo>
                  <a:lnTo>
                    <a:pt x="19638" y="145107"/>
                  </a:lnTo>
                  <a:lnTo>
                    <a:pt x="21664" y="148163"/>
                  </a:lnTo>
                  <a:lnTo>
                    <a:pt x="23967" y="151153"/>
                  </a:lnTo>
                  <a:lnTo>
                    <a:pt x="26456" y="154098"/>
                  </a:lnTo>
                  <a:lnTo>
                    <a:pt x="29067" y="157014"/>
                  </a:lnTo>
                  <a:lnTo>
                    <a:pt x="30808" y="159911"/>
                  </a:lnTo>
                  <a:lnTo>
                    <a:pt x="31969" y="162794"/>
                  </a:lnTo>
                  <a:lnTo>
                    <a:pt x="32742" y="165669"/>
                  </a:lnTo>
                  <a:lnTo>
                    <a:pt x="34211" y="167586"/>
                  </a:lnTo>
                  <a:lnTo>
                    <a:pt x="36142" y="168864"/>
                  </a:lnTo>
                  <a:lnTo>
                    <a:pt x="41535" y="170914"/>
                  </a:lnTo>
                  <a:lnTo>
                    <a:pt x="41977" y="172035"/>
                  </a:lnTo>
                  <a:lnTo>
                    <a:pt x="42600" y="177211"/>
                  </a:lnTo>
                  <a:lnTo>
                    <a:pt x="42862" y="17999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5"/>
            <p:cNvSpPr/>
            <p:nvPr/>
          </p:nvSpPr>
          <p:spPr>
            <a:xfrm>
              <a:off x="7280909" y="2503170"/>
              <a:ext cx="257176" cy="25718"/>
            </a:xfrm>
            <a:custGeom>
              <a:avLst/>
              <a:gdLst/>
              <a:ahLst/>
              <a:cxnLst/>
              <a:rect l="0" t="0" r="0" b="0"/>
              <a:pathLst>
                <a:path w="257176" h="25718">
                  <a:moveTo>
                    <a:pt x="0" y="25717"/>
                  </a:moveTo>
                  <a:lnTo>
                    <a:pt x="88378" y="25717"/>
                  </a:lnTo>
                  <a:lnTo>
                    <a:pt x="95114" y="24765"/>
                  </a:lnTo>
                  <a:lnTo>
                    <a:pt x="101510" y="23177"/>
                  </a:lnTo>
                  <a:lnTo>
                    <a:pt x="107678" y="21166"/>
                  </a:lnTo>
                  <a:lnTo>
                    <a:pt x="114648" y="19825"/>
                  </a:lnTo>
                  <a:lnTo>
                    <a:pt x="122153" y="18932"/>
                  </a:lnTo>
                  <a:lnTo>
                    <a:pt x="130013" y="18336"/>
                  </a:lnTo>
                  <a:lnTo>
                    <a:pt x="137158" y="17939"/>
                  </a:lnTo>
                  <a:lnTo>
                    <a:pt x="150176" y="17498"/>
                  </a:lnTo>
                  <a:lnTo>
                    <a:pt x="172767" y="17249"/>
                  </a:lnTo>
                  <a:lnTo>
                    <a:pt x="179948" y="16262"/>
                  </a:lnTo>
                  <a:lnTo>
                    <a:pt x="186641" y="14651"/>
                  </a:lnTo>
                  <a:lnTo>
                    <a:pt x="193007" y="12625"/>
                  </a:lnTo>
                  <a:lnTo>
                    <a:pt x="200109" y="11274"/>
                  </a:lnTo>
                  <a:lnTo>
                    <a:pt x="207702" y="10373"/>
                  </a:lnTo>
                  <a:lnTo>
                    <a:pt x="215620" y="9773"/>
                  </a:lnTo>
                  <a:lnTo>
                    <a:pt x="222805" y="9373"/>
                  </a:lnTo>
                  <a:lnTo>
                    <a:pt x="235867" y="8928"/>
                  </a:lnTo>
                  <a:lnTo>
                    <a:pt x="241065" y="7857"/>
                  </a:lnTo>
                  <a:lnTo>
                    <a:pt x="245482" y="6190"/>
                  </a:lnTo>
                  <a:lnTo>
                    <a:pt x="25717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6"/>
            <p:cNvSpPr/>
            <p:nvPr/>
          </p:nvSpPr>
          <p:spPr>
            <a:xfrm>
              <a:off x="7247125" y="2588904"/>
              <a:ext cx="299533" cy="171397"/>
            </a:xfrm>
            <a:custGeom>
              <a:avLst/>
              <a:gdLst/>
              <a:ahLst/>
              <a:cxnLst/>
              <a:rect l="0" t="0" r="0" b="0"/>
              <a:pathLst>
                <a:path w="299533" h="171397">
                  <a:moveTo>
                    <a:pt x="102365" y="17135"/>
                  </a:moveTo>
                  <a:lnTo>
                    <a:pt x="102365" y="9755"/>
                  </a:lnTo>
                  <a:lnTo>
                    <a:pt x="103317" y="9358"/>
                  </a:lnTo>
                  <a:lnTo>
                    <a:pt x="106916" y="8916"/>
                  </a:lnTo>
                  <a:lnTo>
                    <a:pt x="109209" y="7846"/>
                  </a:lnTo>
                  <a:lnTo>
                    <a:pt x="116986" y="2741"/>
                  </a:lnTo>
                  <a:lnTo>
                    <a:pt x="122516" y="1213"/>
                  </a:lnTo>
                  <a:lnTo>
                    <a:pt x="130689" y="534"/>
                  </a:lnTo>
                  <a:lnTo>
                    <a:pt x="139718" y="232"/>
                  </a:lnTo>
                  <a:lnTo>
                    <a:pt x="151109" y="62"/>
                  </a:lnTo>
                  <a:lnTo>
                    <a:pt x="177058" y="0"/>
                  </a:lnTo>
                  <a:lnTo>
                    <a:pt x="181688" y="949"/>
                  </a:lnTo>
                  <a:lnTo>
                    <a:pt x="192754" y="5884"/>
                  </a:lnTo>
                  <a:lnTo>
                    <a:pt x="199053" y="7372"/>
                  </a:lnTo>
                  <a:lnTo>
                    <a:pt x="205027" y="10574"/>
                  </a:lnTo>
                  <a:lnTo>
                    <a:pt x="210857" y="15172"/>
                  </a:lnTo>
                  <a:lnTo>
                    <a:pt x="216624" y="20390"/>
                  </a:lnTo>
                  <a:lnTo>
                    <a:pt x="222361" y="25885"/>
                  </a:lnTo>
                  <a:lnTo>
                    <a:pt x="225225" y="28683"/>
                  </a:lnTo>
                  <a:lnTo>
                    <a:pt x="227134" y="32454"/>
                  </a:lnTo>
                  <a:lnTo>
                    <a:pt x="228407" y="36873"/>
                  </a:lnTo>
                  <a:lnTo>
                    <a:pt x="229255" y="41724"/>
                  </a:lnTo>
                  <a:lnTo>
                    <a:pt x="228869" y="45910"/>
                  </a:lnTo>
                  <a:lnTo>
                    <a:pt x="227659" y="49654"/>
                  </a:lnTo>
                  <a:lnTo>
                    <a:pt x="225899" y="53102"/>
                  </a:lnTo>
                  <a:lnTo>
                    <a:pt x="224725" y="57305"/>
                  </a:lnTo>
                  <a:lnTo>
                    <a:pt x="223944" y="62013"/>
                  </a:lnTo>
                  <a:lnTo>
                    <a:pt x="223423" y="67056"/>
                  </a:lnTo>
                  <a:lnTo>
                    <a:pt x="221170" y="71371"/>
                  </a:lnTo>
                  <a:lnTo>
                    <a:pt x="217763" y="75200"/>
                  </a:lnTo>
                  <a:lnTo>
                    <a:pt x="213587" y="78705"/>
                  </a:lnTo>
                  <a:lnTo>
                    <a:pt x="209850" y="82947"/>
                  </a:lnTo>
                  <a:lnTo>
                    <a:pt x="206407" y="87680"/>
                  </a:lnTo>
                  <a:lnTo>
                    <a:pt x="203159" y="92740"/>
                  </a:lnTo>
                  <a:lnTo>
                    <a:pt x="199088" y="97066"/>
                  </a:lnTo>
                  <a:lnTo>
                    <a:pt x="194469" y="100903"/>
                  </a:lnTo>
                  <a:lnTo>
                    <a:pt x="189486" y="104413"/>
                  </a:lnTo>
                  <a:lnTo>
                    <a:pt x="184257" y="108658"/>
                  </a:lnTo>
                  <a:lnTo>
                    <a:pt x="178868" y="113393"/>
                  </a:lnTo>
                  <a:lnTo>
                    <a:pt x="168751" y="122782"/>
                  </a:lnTo>
                  <a:lnTo>
                    <a:pt x="161080" y="130129"/>
                  </a:lnTo>
                  <a:lnTo>
                    <a:pt x="156748" y="133422"/>
                  </a:lnTo>
                  <a:lnTo>
                    <a:pt x="151955" y="136570"/>
                  </a:lnTo>
                  <a:lnTo>
                    <a:pt x="146855" y="139621"/>
                  </a:lnTo>
                  <a:lnTo>
                    <a:pt x="141550" y="142607"/>
                  </a:lnTo>
                  <a:lnTo>
                    <a:pt x="130575" y="148466"/>
                  </a:lnTo>
                  <a:lnTo>
                    <a:pt x="96618" y="165715"/>
                  </a:lnTo>
                  <a:lnTo>
                    <a:pt x="90913" y="167624"/>
                  </a:lnTo>
                  <a:lnTo>
                    <a:pt x="85205" y="168896"/>
                  </a:lnTo>
                  <a:lnTo>
                    <a:pt x="79496" y="169744"/>
                  </a:lnTo>
                  <a:lnTo>
                    <a:pt x="73783" y="170310"/>
                  </a:lnTo>
                  <a:lnTo>
                    <a:pt x="68071" y="170687"/>
                  </a:lnTo>
                  <a:lnTo>
                    <a:pt x="62357" y="170938"/>
                  </a:lnTo>
                  <a:lnTo>
                    <a:pt x="50928" y="171217"/>
                  </a:lnTo>
                  <a:lnTo>
                    <a:pt x="32620" y="171396"/>
                  </a:lnTo>
                  <a:lnTo>
                    <a:pt x="29198" y="170459"/>
                  </a:lnTo>
                  <a:lnTo>
                    <a:pt x="22856" y="166877"/>
                  </a:lnTo>
                  <a:lnTo>
                    <a:pt x="16862" y="164650"/>
                  </a:lnTo>
                  <a:lnTo>
                    <a:pt x="13931" y="164056"/>
                  </a:lnTo>
                  <a:lnTo>
                    <a:pt x="8133" y="160856"/>
                  </a:lnTo>
                  <a:lnTo>
                    <a:pt x="5254" y="158669"/>
                  </a:lnTo>
                  <a:lnTo>
                    <a:pt x="3334" y="156259"/>
                  </a:lnTo>
                  <a:lnTo>
                    <a:pt x="2054" y="153699"/>
                  </a:lnTo>
                  <a:lnTo>
                    <a:pt x="0" y="147299"/>
                  </a:lnTo>
                  <a:lnTo>
                    <a:pt x="784" y="145821"/>
                  </a:lnTo>
                  <a:lnTo>
                    <a:pt x="4195" y="141639"/>
                  </a:lnTo>
                  <a:lnTo>
                    <a:pt x="8887" y="136606"/>
                  </a:lnTo>
                  <a:lnTo>
                    <a:pt x="11471" y="133929"/>
                  </a:lnTo>
                  <a:lnTo>
                    <a:pt x="15099" y="131193"/>
                  </a:lnTo>
                  <a:lnTo>
                    <a:pt x="19422" y="128417"/>
                  </a:lnTo>
                  <a:lnTo>
                    <a:pt x="24210" y="125613"/>
                  </a:lnTo>
                  <a:lnTo>
                    <a:pt x="29306" y="122791"/>
                  </a:lnTo>
                  <a:lnTo>
                    <a:pt x="40050" y="117116"/>
                  </a:lnTo>
                  <a:lnTo>
                    <a:pt x="46534" y="114269"/>
                  </a:lnTo>
                  <a:lnTo>
                    <a:pt x="53714" y="111419"/>
                  </a:lnTo>
                  <a:lnTo>
                    <a:pt x="61359" y="108566"/>
                  </a:lnTo>
                  <a:lnTo>
                    <a:pt x="69312" y="106664"/>
                  </a:lnTo>
                  <a:lnTo>
                    <a:pt x="77472" y="105396"/>
                  </a:lnTo>
                  <a:lnTo>
                    <a:pt x="85770" y="104551"/>
                  </a:lnTo>
                  <a:lnTo>
                    <a:pt x="94159" y="103988"/>
                  </a:lnTo>
                  <a:lnTo>
                    <a:pt x="102609" y="103612"/>
                  </a:lnTo>
                  <a:lnTo>
                    <a:pt x="119619" y="103195"/>
                  </a:lnTo>
                  <a:lnTo>
                    <a:pt x="157836" y="102904"/>
                  </a:lnTo>
                  <a:lnTo>
                    <a:pt x="165063" y="103842"/>
                  </a:lnTo>
                  <a:lnTo>
                    <a:pt x="172739" y="105420"/>
                  </a:lnTo>
                  <a:lnTo>
                    <a:pt x="180713" y="107424"/>
                  </a:lnTo>
                  <a:lnTo>
                    <a:pt x="187935" y="108761"/>
                  </a:lnTo>
                  <a:lnTo>
                    <a:pt x="194654" y="109652"/>
                  </a:lnTo>
                  <a:lnTo>
                    <a:pt x="201038" y="110245"/>
                  </a:lnTo>
                  <a:lnTo>
                    <a:pt x="207200" y="111594"/>
                  </a:lnTo>
                  <a:lnTo>
                    <a:pt x="213212" y="113445"/>
                  </a:lnTo>
                  <a:lnTo>
                    <a:pt x="219125" y="115632"/>
                  </a:lnTo>
                  <a:lnTo>
                    <a:pt x="224973" y="117090"/>
                  </a:lnTo>
                  <a:lnTo>
                    <a:pt x="230775" y="118062"/>
                  </a:lnTo>
                  <a:lnTo>
                    <a:pt x="236549" y="118710"/>
                  </a:lnTo>
                  <a:lnTo>
                    <a:pt x="245505" y="121970"/>
                  </a:lnTo>
                  <a:lnTo>
                    <a:pt x="252660" y="126594"/>
                  </a:lnTo>
                  <a:lnTo>
                    <a:pt x="259015" y="131824"/>
                  </a:lnTo>
                  <a:lnTo>
                    <a:pt x="262043" y="133599"/>
                  </a:lnTo>
                  <a:lnTo>
                    <a:pt x="270856" y="137051"/>
                  </a:lnTo>
                  <a:lnTo>
                    <a:pt x="276627" y="141234"/>
                  </a:lnTo>
                  <a:lnTo>
                    <a:pt x="282367" y="143728"/>
                  </a:lnTo>
                  <a:lnTo>
                    <a:pt x="290954" y="145132"/>
                  </a:lnTo>
                  <a:lnTo>
                    <a:pt x="299532" y="14572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7"/>
            <p:cNvSpPr/>
            <p:nvPr/>
          </p:nvSpPr>
          <p:spPr>
            <a:xfrm>
              <a:off x="7650846" y="2263139"/>
              <a:ext cx="195849" cy="445772"/>
            </a:xfrm>
            <a:custGeom>
              <a:avLst/>
              <a:gdLst/>
              <a:ahLst/>
              <a:cxnLst/>
              <a:rect l="0" t="0" r="0" b="0"/>
              <a:pathLst>
                <a:path w="195849" h="445772">
                  <a:moveTo>
                    <a:pt x="170131" y="0"/>
                  </a:moveTo>
                  <a:lnTo>
                    <a:pt x="154209" y="0"/>
                  </a:lnTo>
                  <a:lnTo>
                    <a:pt x="148798" y="4552"/>
                  </a:lnTo>
                  <a:lnTo>
                    <a:pt x="143822" y="9326"/>
                  </a:lnTo>
                  <a:lnTo>
                    <a:pt x="124376" y="28620"/>
                  </a:lnTo>
                  <a:lnTo>
                    <a:pt x="120578" y="31462"/>
                  </a:lnTo>
                  <a:lnTo>
                    <a:pt x="116141" y="34310"/>
                  </a:lnTo>
                  <a:lnTo>
                    <a:pt x="111277" y="37161"/>
                  </a:lnTo>
                  <a:lnTo>
                    <a:pt x="107083" y="40967"/>
                  </a:lnTo>
                  <a:lnTo>
                    <a:pt x="103334" y="45409"/>
                  </a:lnTo>
                  <a:lnTo>
                    <a:pt x="99883" y="50275"/>
                  </a:lnTo>
                  <a:lnTo>
                    <a:pt x="96629" y="55425"/>
                  </a:lnTo>
                  <a:lnTo>
                    <a:pt x="93507" y="60762"/>
                  </a:lnTo>
                  <a:lnTo>
                    <a:pt x="90473" y="66226"/>
                  </a:lnTo>
                  <a:lnTo>
                    <a:pt x="86546" y="71773"/>
                  </a:lnTo>
                  <a:lnTo>
                    <a:pt x="82023" y="77377"/>
                  </a:lnTo>
                  <a:lnTo>
                    <a:pt x="77103" y="83017"/>
                  </a:lnTo>
                  <a:lnTo>
                    <a:pt x="72870" y="88682"/>
                  </a:lnTo>
                  <a:lnTo>
                    <a:pt x="69095" y="94364"/>
                  </a:lnTo>
                  <a:lnTo>
                    <a:pt x="65627" y="100057"/>
                  </a:lnTo>
                  <a:lnTo>
                    <a:pt x="62362" y="106710"/>
                  </a:lnTo>
                  <a:lnTo>
                    <a:pt x="59232" y="114003"/>
                  </a:lnTo>
                  <a:lnTo>
                    <a:pt x="56193" y="121722"/>
                  </a:lnTo>
                  <a:lnTo>
                    <a:pt x="50277" y="135379"/>
                  </a:lnTo>
                  <a:lnTo>
                    <a:pt x="44472" y="147799"/>
                  </a:lnTo>
                  <a:lnTo>
                    <a:pt x="38717" y="159669"/>
                  </a:lnTo>
                  <a:lnTo>
                    <a:pt x="34897" y="166453"/>
                  </a:lnTo>
                  <a:lnTo>
                    <a:pt x="30445" y="173834"/>
                  </a:lnTo>
                  <a:lnTo>
                    <a:pt x="25573" y="181612"/>
                  </a:lnTo>
                  <a:lnTo>
                    <a:pt x="22323" y="189655"/>
                  </a:lnTo>
                  <a:lnTo>
                    <a:pt x="20158" y="197874"/>
                  </a:lnTo>
                  <a:lnTo>
                    <a:pt x="18714" y="206212"/>
                  </a:lnTo>
                  <a:lnTo>
                    <a:pt x="16799" y="213674"/>
                  </a:lnTo>
                  <a:lnTo>
                    <a:pt x="12131" y="227047"/>
                  </a:lnTo>
                  <a:lnTo>
                    <a:pt x="10504" y="234232"/>
                  </a:lnTo>
                  <a:lnTo>
                    <a:pt x="9422" y="241880"/>
                  </a:lnTo>
                  <a:lnTo>
                    <a:pt x="8698" y="249836"/>
                  </a:lnTo>
                  <a:lnTo>
                    <a:pt x="7264" y="257998"/>
                  </a:lnTo>
                  <a:lnTo>
                    <a:pt x="5356" y="266296"/>
                  </a:lnTo>
                  <a:lnTo>
                    <a:pt x="3131" y="274686"/>
                  </a:lnTo>
                  <a:lnTo>
                    <a:pt x="1648" y="283137"/>
                  </a:lnTo>
                  <a:lnTo>
                    <a:pt x="659" y="291628"/>
                  </a:lnTo>
                  <a:lnTo>
                    <a:pt x="0" y="300146"/>
                  </a:lnTo>
                  <a:lnTo>
                    <a:pt x="512" y="307730"/>
                  </a:lnTo>
                  <a:lnTo>
                    <a:pt x="3623" y="321237"/>
                  </a:lnTo>
                  <a:lnTo>
                    <a:pt x="4833" y="328458"/>
                  </a:lnTo>
                  <a:lnTo>
                    <a:pt x="5640" y="336130"/>
                  </a:lnTo>
                  <a:lnTo>
                    <a:pt x="6178" y="344102"/>
                  </a:lnTo>
                  <a:lnTo>
                    <a:pt x="7489" y="351321"/>
                  </a:lnTo>
                  <a:lnTo>
                    <a:pt x="11486" y="364423"/>
                  </a:lnTo>
                  <a:lnTo>
                    <a:pt x="14838" y="369632"/>
                  </a:lnTo>
                  <a:lnTo>
                    <a:pt x="18978" y="374056"/>
                  </a:lnTo>
                  <a:lnTo>
                    <a:pt x="23642" y="377958"/>
                  </a:lnTo>
                  <a:lnTo>
                    <a:pt x="27704" y="382465"/>
                  </a:lnTo>
                  <a:lnTo>
                    <a:pt x="31364" y="387374"/>
                  </a:lnTo>
                  <a:lnTo>
                    <a:pt x="34758" y="392552"/>
                  </a:lnTo>
                  <a:lnTo>
                    <a:pt x="37972" y="396957"/>
                  </a:lnTo>
                  <a:lnTo>
                    <a:pt x="44084" y="404390"/>
                  </a:lnTo>
                  <a:lnTo>
                    <a:pt x="48000" y="407706"/>
                  </a:lnTo>
                  <a:lnTo>
                    <a:pt x="52515" y="410869"/>
                  </a:lnTo>
                  <a:lnTo>
                    <a:pt x="57430" y="413931"/>
                  </a:lnTo>
                  <a:lnTo>
                    <a:pt x="62612" y="416924"/>
                  </a:lnTo>
                  <a:lnTo>
                    <a:pt x="73449" y="422790"/>
                  </a:lnTo>
                  <a:lnTo>
                    <a:pt x="78055" y="425688"/>
                  </a:lnTo>
                  <a:lnTo>
                    <a:pt x="82077" y="428572"/>
                  </a:lnTo>
                  <a:lnTo>
                    <a:pt x="85711" y="431447"/>
                  </a:lnTo>
                  <a:lnTo>
                    <a:pt x="89086" y="433364"/>
                  </a:lnTo>
                  <a:lnTo>
                    <a:pt x="92289" y="434642"/>
                  </a:lnTo>
                  <a:lnTo>
                    <a:pt x="95376" y="435494"/>
                  </a:lnTo>
                  <a:lnTo>
                    <a:pt x="99339" y="437015"/>
                  </a:lnTo>
                  <a:lnTo>
                    <a:pt x="103886" y="438981"/>
                  </a:lnTo>
                  <a:lnTo>
                    <a:pt x="108823" y="441244"/>
                  </a:lnTo>
                  <a:lnTo>
                    <a:pt x="114019" y="442753"/>
                  </a:lnTo>
                  <a:lnTo>
                    <a:pt x="119389" y="443759"/>
                  </a:lnTo>
                  <a:lnTo>
                    <a:pt x="124873" y="444430"/>
                  </a:lnTo>
                  <a:lnTo>
                    <a:pt x="130434" y="444876"/>
                  </a:lnTo>
                  <a:lnTo>
                    <a:pt x="136046" y="445175"/>
                  </a:lnTo>
                  <a:lnTo>
                    <a:pt x="150507" y="445594"/>
                  </a:lnTo>
                  <a:lnTo>
                    <a:pt x="169913" y="445755"/>
                  </a:lnTo>
                  <a:lnTo>
                    <a:pt x="195848" y="44577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8"/>
            <p:cNvSpPr/>
            <p:nvPr/>
          </p:nvSpPr>
          <p:spPr>
            <a:xfrm>
              <a:off x="7872412" y="2391727"/>
              <a:ext cx="231458" cy="240031"/>
            </a:xfrm>
            <a:custGeom>
              <a:avLst/>
              <a:gdLst/>
              <a:ahLst/>
              <a:cxnLst/>
              <a:rect l="0" t="0" r="0" b="0"/>
              <a:pathLst>
                <a:path w="231458" h="240031">
                  <a:moveTo>
                    <a:pt x="0" y="0"/>
                  </a:moveTo>
                  <a:lnTo>
                    <a:pt x="0" y="7381"/>
                  </a:lnTo>
                  <a:lnTo>
                    <a:pt x="953" y="7778"/>
                  </a:lnTo>
                  <a:lnTo>
                    <a:pt x="4551" y="8220"/>
                  </a:lnTo>
                  <a:lnTo>
                    <a:pt x="5892" y="9290"/>
                  </a:lnTo>
                  <a:lnTo>
                    <a:pt x="6785" y="10955"/>
                  </a:lnTo>
                  <a:lnTo>
                    <a:pt x="7779" y="15347"/>
                  </a:lnTo>
                  <a:lnTo>
                    <a:pt x="8220" y="20473"/>
                  </a:lnTo>
                  <a:lnTo>
                    <a:pt x="8416" y="25927"/>
                  </a:lnTo>
                  <a:lnTo>
                    <a:pt x="8468" y="28714"/>
                  </a:lnTo>
                  <a:lnTo>
                    <a:pt x="9456" y="30573"/>
                  </a:lnTo>
                  <a:lnTo>
                    <a:pt x="11066" y="31812"/>
                  </a:lnTo>
                  <a:lnTo>
                    <a:pt x="13092" y="32638"/>
                  </a:lnTo>
                  <a:lnTo>
                    <a:pt x="14443" y="35094"/>
                  </a:lnTo>
                  <a:lnTo>
                    <a:pt x="15344" y="38636"/>
                  </a:lnTo>
                  <a:lnTo>
                    <a:pt x="15945" y="42902"/>
                  </a:lnTo>
                  <a:lnTo>
                    <a:pt x="18250" y="46699"/>
                  </a:lnTo>
                  <a:lnTo>
                    <a:pt x="21692" y="50183"/>
                  </a:lnTo>
                  <a:lnTo>
                    <a:pt x="25891" y="53458"/>
                  </a:lnTo>
                  <a:lnTo>
                    <a:pt x="29644" y="57546"/>
                  </a:lnTo>
                  <a:lnTo>
                    <a:pt x="33097" y="62177"/>
                  </a:lnTo>
                  <a:lnTo>
                    <a:pt x="36353" y="67169"/>
                  </a:lnTo>
                  <a:lnTo>
                    <a:pt x="39475" y="72401"/>
                  </a:lnTo>
                  <a:lnTo>
                    <a:pt x="42509" y="77795"/>
                  </a:lnTo>
                  <a:lnTo>
                    <a:pt x="45485" y="83296"/>
                  </a:lnTo>
                  <a:lnTo>
                    <a:pt x="48420" y="87916"/>
                  </a:lnTo>
                  <a:lnTo>
                    <a:pt x="51330" y="91948"/>
                  </a:lnTo>
                  <a:lnTo>
                    <a:pt x="54223" y="95589"/>
                  </a:lnTo>
                  <a:lnTo>
                    <a:pt x="57103" y="99921"/>
                  </a:lnTo>
                  <a:lnTo>
                    <a:pt x="59976" y="104714"/>
                  </a:lnTo>
                  <a:lnTo>
                    <a:pt x="62844" y="109814"/>
                  </a:lnTo>
                  <a:lnTo>
                    <a:pt x="66662" y="114167"/>
                  </a:lnTo>
                  <a:lnTo>
                    <a:pt x="71111" y="118021"/>
                  </a:lnTo>
                  <a:lnTo>
                    <a:pt x="75983" y="121543"/>
                  </a:lnTo>
                  <a:lnTo>
                    <a:pt x="80182" y="125796"/>
                  </a:lnTo>
                  <a:lnTo>
                    <a:pt x="83936" y="130537"/>
                  </a:lnTo>
                  <a:lnTo>
                    <a:pt x="87390" y="135602"/>
                  </a:lnTo>
                  <a:lnTo>
                    <a:pt x="91598" y="139932"/>
                  </a:lnTo>
                  <a:lnTo>
                    <a:pt x="96308" y="143770"/>
                  </a:lnTo>
                  <a:lnTo>
                    <a:pt x="101353" y="147282"/>
                  </a:lnTo>
                  <a:lnTo>
                    <a:pt x="106621" y="151528"/>
                  </a:lnTo>
                  <a:lnTo>
                    <a:pt x="112038" y="156264"/>
                  </a:lnTo>
                  <a:lnTo>
                    <a:pt x="122184" y="165653"/>
                  </a:lnTo>
                  <a:lnTo>
                    <a:pt x="133252" y="176294"/>
                  </a:lnTo>
                  <a:lnTo>
                    <a:pt x="139551" y="182493"/>
                  </a:lnTo>
                  <a:lnTo>
                    <a:pt x="143516" y="185480"/>
                  </a:lnTo>
                  <a:lnTo>
                    <a:pt x="148065" y="188423"/>
                  </a:lnTo>
                  <a:lnTo>
                    <a:pt x="153003" y="191338"/>
                  </a:lnTo>
                  <a:lnTo>
                    <a:pt x="157246" y="194234"/>
                  </a:lnTo>
                  <a:lnTo>
                    <a:pt x="161028" y="197117"/>
                  </a:lnTo>
                  <a:lnTo>
                    <a:pt x="164502" y="199991"/>
                  </a:lnTo>
                  <a:lnTo>
                    <a:pt x="168724" y="202860"/>
                  </a:lnTo>
                  <a:lnTo>
                    <a:pt x="173442" y="205725"/>
                  </a:lnTo>
                  <a:lnTo>
                    <a:pt x="178494" y="208587"/>
                  </a:lnTo>
                  <a:lnTo>
                    <a:pt x="182814" y="211448"/>
                  </a:lnTo>
                  <a:lnTo>
                    <a:pt x="186645" y="214308"/>
                  </a:lnTo>
                  <a:lnTo>
                    <a:pt x="190154" y="217167"/>
                  </a:lnTo>
                  <a:lnTo>
                    <a:pt x="196590" y="220344"/>
                  </a:lnTo>
                  <a:lnTo>
                    <a:pt x="203933" y="222383"/>
                  </a:lnTo>
                  <a:lnTo>
                    <a:pt x="209755" y="227287"/>
                  </a:lnTo>
                  <a:lnTo>
                    <a:pt x="212227" y="228677"/>
                  </a:lnTo>
                  <a:lnTo>
                    <a:pt x="219304" y="230634"/>
                  </a:lnTo>
                  <a:lnTo>
                    <a:pt x="221293" y="231091"/>
                  </a:lnTo>
                  <a:lnTo>
                    <a:pt x="228461" y="237277"/>
                  </a:lnTo>
                  <a:lnTo>
                    <a:pt x="231457" y="24003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9"/>
            <p:cNvSpPr/>
            <p:nvPr/>
          </p:nvSpPr>
          <p:spPr>
            <a:xfrm>
              <a:off x="7872412" y="2408872"/>
              <a:ext cx="197169" cy="188596"/>
            </a:xfrm>
            <a:custGeom>
              <a:avLst/>
              <a:gdLst/>
              <a:ahLst/>
              <a:cxnLst/>
              <a:rect l="0" t="0" r="0" b="0"/>
              <a:pathLst>
                <a:path w="197169" h="188596">
                  <a:moveTo>
                    <a:pt x="197168" y="0"/>
                  </a:moveTo>
                  <a:lnTo>
                    <a:pt x="177016" y="20151"/>
                  </a:lnTo>
                  <a:lnTo>
                    <a:pt x="173256" y="22959"/>
                  </a:lnTo>
                  <a:lnTo>
                    <a:pt x="168845" y="25784"/>
                  </a:lnTo>
                  <a:lnTo>
                    <a:pt x="163997" y="28619"/>
                  </a:lnTo>
                  <a:lnTo>
                    <a:pt x="158862" y="32414"/>
                  </a:lnTo>
                  <a:lnTo>
                    <a:pt x="153532" y="36850"/>
                  </a:lnTo>
                  <a:lnTo>
                    <a:pt x="148075" y="41711"/>
                  </a:lnTo>
                  <a:lnTo>
                    <a:pt x="136932" y="52193"/>
                  </a:lnTo>
                  <a:lnTo>
                    <a:pt x="114254" y="74445"/>
                  </a:lnTo>
                  <a:lnTo>
                    <a:pt x="108555" y="79157"/>
                  </a:lnTo>
                  <a:lnTo>
                    <a:pt x="102850" y="83252"/>
                  </a:lnTo>
                  <a:lnTo>
                    <a:pt x="97142" y="86934"/>
                  </a:lnTo>
                  <a:lnTo>
                    <a:pt x="92384" y="91293"/>
                  </a:lnTo>
                  <a:lnTo>
                    <a:pt x="88260" y="96105"/>
                  </a:lnTo>
                  <a:lnTo>
                    <a:pt x="84557" y="101217"/>
                  </a:lnTo>
                  <a:lnTo>
                    <a:pt x="80184" y="106531"/>
                  </a:lnTo>
                  <a:lnTo>
                    <a:pt x="75363" y="111978"/>
                  </a:lnTo>
                  <a:lnTo>
                    <a:pt x="64928" y="123111"/>
                  </a:lnTo>
                  <a:lnTo>
                    <a:pt x="38207" y="150340"/>
                  </a:lnTo>
                  <a:lnTo>
                    <a:pt x="31903" y="156670"/>
                  </a:lnTo>
                  <a:lnTo>
                    <a:pt x="27936" y="159692"/>
                  </a:lnTo>
                  <a:lnTo>
                    <a:pt x="23387" y="162659"/>
                  </a:lnTo>
                  <a:lnTo>
                    <a:pt x="18449" y="165589"/>
                  </a:lnTo>
                  <a:lnTo>
                    <a:pt x="14205" y="168495"/>
                  </a:lnTo>
                  <a:lnTo>
                    <a:pt x="10422" y="171385"/>
                  </a:lnTo>
                  <a:lnTo>
                    <a:pt x="2058" y="178316"/>
                  </a:lnTo>
                  <a:lnTo>
                    <a:pt x="1373" y="179838"/>
                  </a:lnTo>
                  <a:lnTo>
                    <a:pt x="407" y="185577"/>
                  </a:lnTo>
                  <a:lnTo>
                    <a:pt x="0" y="18859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10"/>
            <p:cNvSpPr/>
            <p:nvPr/>
          </p:nvSpPr>
          <p:spPr>
            <a:xfrm>
              <a:off x="8121015" y="2528887"/>
              <a:ext cx="188595" cy="8574"/>
            </a:xfrm>
            <a:custGeom>
              <a:avLst/>
              <a:gdLst/>
              <a:ahLst/>
              <a:cxnLst/>
              <a:rect l="0" t="0" r="0" b="0"/>
              <a:pathLst>
                <a:path w="188595" h="8574">
                  <a:moveTo>
                    <a:pt x="0" y="0"/>
                  </a:moveTo>
                  <a:lnTo>
                    <a:pt x="36094" y="0"/>
                  </a:lnTo>
                  <a:lnTo>
                    <a:pt x="39303" y="953"/>
                  </a:lnTo>
                  <a:lnTo>
                    <a:pt x="42394" y="2540"/>
                  </a:lnTo>
                  <a:lnTo>
                    <a:pt x="45408" y="4551"/>
                  </a:lnTo>
                  <a:lnTo>
                    <a:pt x="49321" y="5892"/>
                  </a:lnTo>
                  <a:lnTo>
                    <a:pt x="53836" y="6785"/>
                  </a:lnTo>
                  <a:lnTo>
                    <a:pt x="58750" y="7381"/>
                  </a:lnTo>
                  <a:lnTo>
                    <a:pt x="63932" y="7778"/>
                  </a:lnTo>
                  <a:lnTo>
                    <a:pt x="69291" y="8043"/>
                  </a:lnTo>
                  <a:lnTo>
                    <a:pt x="80326" y="8337"/>
                  </a:lnTo>
                  <a:lnTo>
                    <a:pt x="188594" y="857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11"/>
            <p:cNvSpPr/>
            <p:nvPr/>
          </p:nvSpPr>
          <p:spPr>
            <a:xfrm>
              <a:off x="8352472" y="2451735"/>
              <a:ext cx="265748" cy="373137"/>
            </a:xfrm>
            <a:custGeom>
              <a:avLst/>
              <a:gdLst/>
              <a:ahLst/>
              <a:cxnLst/>
              <a:rect l="0" t="0" r="0" b="0"/>
              <a:pathLst>
                <a:path w="265748" h="373137">
                  <a:moveTo>
                    <a:pt x="0" y="0"/>
                  </a:moveTo>
                  <a:lnTo>
                    <a:pt x="4939" y="0"/>
                  </a:lnTo>
                  <a:lnTo>
                    <a:pt x="839" y="0"/>
                  </a:lnTo>
                  <a:lnTo>
                    <a:pt x="559" y="952"/>
                  </a:lnTo>
                  <a:lnTo>
                    <a:pt x="32" y="10583"/>
                  </a:lnTo>
                  <a:lnTo>
                    <a:pt x="22" y="12770"/>
                  </a:lnTo>
                  <a:lnTo>
                    <a:pt x="967" y="15181"/>
                  </a:lnTo>
                  <a:lnTo>
                    <a:pt x="4557" y="20399"/>
                  </a:lnTo>
                  <a:lnTo>
                    <a:pt x="6789" y="28434"/>
                  </a:lnTo>
                  <a:lnTo>
                    <a:pt x="7779" y="37402"/>
                  </a:lnTo>
                  <a:lnTo>
                    <a:pt x="8338" y="48759"/>
                  </a:lnTo>
                  <a:lnTo>
                    <a:pt x="8541" y="74695"/>
                  </a:lnTo>
                  <a:lnTo>
                    <a:pt x="8563" y="87007"/>
                  </a:lnTo>
                  <a:lnTo>
                    <a:pt x="11108" y="96137"/>
                  </a:lnTo>
                  <a:lnTo>
                    <a:pt x="15414" y="105592"/>
                  </a:lnTo>
                  <a:lnTo>
                    <a:pt x="22241" y="116271"/>
                  </a:lnTo>
                  <a:lnTo>
                    <a:pt x="25640" y="125467"/>
                  </a:lnTo>
                  <a:lnTo>
                    <a:pt x="29811" y="131328"/>
                  </a:lnTo>
                  <a:lnTo>
                    <a:pt x="32257" y="133272"/>
                  </a:lnTo>
                  <a:lnTo>
                    <a:pt x="34840" y="134568"/>
                  </a:lnTo>
                  <a:lnTo>
                    <a:pt x="40249" y="136008"/>
                  </a:lnTo>
                  <a:lnTo>
                    <a:pt x="45828" y="136648"/>
                  </a:lnTo>
                  <a:lnTo>
                    <a:pt x="48650" y="137771"/>
                  </a:lnTo>
                  <a:lnTo>
                    <a:pt x="54325" y="141559"/>
                  </a:lnTo>
                  <a:lnTo>
                    <a:pt x="62562" y="143877"/>
                  </a:lnTo>
                  <a:lnTo>
                    <a:pt x="67426" y="144496"/>
                  </a:lnTo>
                  <a:lnTo>
                    <a:pt x="71620" y="143955"/>
                  </a:lnTo>
                  <a:lnTo>
                    <a:pt x="75370" y="142642"/>
                  </a:lnTo>
                  <a:lnTo>
                    <a:pt x="78821" y="140815"/>
                  </a:lnTo>
                  <a:lnTo>
                    <a:pt x="83027" y="139596"/>
                  </a:lnTo>
                  <a:lnTo>
                    <a:pt x="87737" y="138784"/>
                  </a:lnTo>
                  <a:lnTo>
                    <a:pt x="92781" y="138243"/>
                  </a:lnTo>
                  <a:lnTo>
                    <a:pt x="97097" y="136929"/>
                  </a:lnTo>
                  <a:lnTo>
                    <a:pt x="104431" y="132930"/>
                  </a:lnTo>
                  <a:lnTo>
                    <a:pt x="110867" y="127977"/>
                  </a:lnTo>
                  <a:lnTo>
                    <a:pt x="117854" y="122601"/>
                  </a:lnTo>
                  <a:lnTo>
                    <a:pt x="122384" y="119834"/>
                  </a:lnTo>
                  <a:lnTo>
                    <a:pt x="127310" y="117037"/>
                  </a:lnTo>
                  <a:lnTo>
                    <a:pt x="135323" y="108849"/>
                  </a:lnTo>
                  <a:lnTo>
                    <a:pt x="142059" y="98859"/>
                  </a:lnTo>
                  <a:lnTo>
                    <a:pt x="148227" y="88070"/>
                  </a:lnTo>
                  <a:lnTo>
                    <a:pt x="154144" y="79464"/>
                  </a:lnTo>
                  <a:lnTo>
                    <a:pt x="159948" y="71512"/>
                  </a:lnTo>
                  <a:lnTo>
                    <a:pt x="165704" y="61628"/>
                  </a:lnTo>
                  <a:lnTo>
                    <a:pt x="168896" y="53425"/>
                  </a:lnTo>
                  <a:lnTo>
                    <a:pt x="171267" y="45652"/>
                  </a:lnTo>
                  <a:lnTo>
                    <a:pt x="175497" y="35847"/>
                  </a:lnTo>
                  <a:lnTo>
                    <a:pt x="178011" y="27679"/>
                  </a:lnTo>
                  <a:lnTo>
                    <a:pt x="179758" y="17579"/>
                  </a:lnTo>
                  <a:lnTo>
                    <a:pt x="179970" y="8094"/>
                  </a:lnTo>
                  <a:lnTo>
                    <a:pt x="179988" y="5396"/>
                  </a:lnTo>
                  <a:lnTo>
                    <a:pt x="179047" y="3597"/>
                  </a:lnTo>
                  <a:lnTo>
                    <a:pt x="177467" y="2398"/>
                  </a:lnTo>
                  <a:lnTo>
                    <a:pt x="172639" y="473"/>
                  </a:lnTo>
                  <a:lnTo>
                    <a:pt x="172242" y="1268"/>
                  </a:lnTo>
                  <a:lnTo>
                    <a:pt x="171607" y="9387"/>
                  </a:lnTo>
                  <a:lnTo>
                    <a:pt x="171554" y="11973"/>
                  </a:lnTo>
                  <a:lnTo>
                    <a:pt x="172472" y="14649"/>
                  </a:lnTo>
                  <a:lnTo>
                    <a:pt x="177363" y="22967"/>
                  </a:lnTo>
                  <a:lnTo>
                    <a:pt x="178840" y="28622"/>
                  </a:lnTo>
                  <a:lnTo>
                    <a:pt x="179672" y="37161"/>
                  </a:lnTo>
                  <a:lnTo>
                    <a:pt x="182407" y="45408"/>
                  </a:lnTo>
                  <a:lnTo>
                    <a:pt x="185845" y="55424"/>
                  </a:lnTo>
                  <a:lnTo>
                    <a:pt x="187373" y="66225"/>
                  </a:lnTo>
                  <a:lnTo>
                    <a:pt x="188733" y="72725"/>
                  </a:lnTo>
                  <a:lnTo>
                    <a:pt x="190591" y="79916"/>
                  </a:lnTo>
                  <a:lnTo>
                    <a:pt x="192784" y="87567"/>
                  </a:lnTo>
                  <a:lnTo>
                    <a:pt x="194245" y="94573"/>
                  </a:lnTo>
                  <a:lnTo>
                    <a:pt x="195219" y="101148"/>
                  </a:lnTo>
                  <a:lnTo>
                    <a:pt x="195869" y="107437"/>
                  </a:lnTo>
                  <a:lnTo>
                    <a:pt x="197254" y="114487"/>
                  </a:lnTo>
                  <a:lnTo>
                    <a:pt x="199130" y="122045"/>
                  </a:lnTo>
                  <a:lnTo>
                    <a:pt x="201333" y="129940"/>
                  </a:lnTo>
                  <a:lnTo>
                    <a:pt x="202803" y="137109"/>
                  </a:lnTo>
                  <a:lnTo>
                    <a:pt x="203782" y="143793"/>
                  </a:lnTo>
                  <a:lnTo>
                    <a:pt x="204435" y="150155"/>
                  </a:lnTo>
                  <a:lnTo>
                    <a:pt x="204870" y="156301"/>
                  </a:lnTo>
                  <a:lnTo>
                    <a:pt x="205160" y="162303"/>
                  </a:lnTo>
                  <a:lnTo>
                    <a:pt x="205353" y="168209"/>
                  </a:lnTo>
                  <a:lnTo>
                    <a:pt x="206435" y="175004"/>
                  </a:lnTo>
                  <a:lnTo>
                    <a:pt x="208108" y="182392"/>
                  </a:lnTo>
                  <a:lnTo>
                    <a:pt x="210176" y="190174"/>
                  </a:lnTo>
                  <a:lnTo>
                    <a:pt x="211555" y="197268"/>
                  </a:lnTo>
                  <a:lnTo>
                    <a:pt x="212474" y="203902"/>
                  </a:lnTo>
                  <a:lnTo>
                    <a:pt x="213087" y="210229"/>
                  </a:lnTo>
                  <a:lnTo>
                    <a:pt x="213495" y="217305"/>
                  </a:lnTo>
                  <a:lnTo>
                    <a:pt x="213950" y="232787"/>
                  </a:lnTo>
                  <a:lnTo>
                    <a:pt x="214266" y="267710"/>
                  </a:lnTo>
                  <a:lnTo>
                    <a:pt x="214281" y="275628"/>
                  </a:lnTo>
                  <a:lnTo>
                    <a:pt x="213340" y="282812"/>
                  </a:lnTo>
                  <a:lnTo>
                    <a:pt x="211758" y="289506"/>
                  </a:lnTo>
                  <a:lnTo>
                    <a:pt x="202378" y="318489"/>
                  </a:lnTo>
                  <a:lnTo>
                    <a:pt x="196944" y="329828"/>
                  </a:lnTo>
                  <a:lnTo>
                    <a:pt x="190400" y="338995"/>
                  </a:lnTo>
                  <a:lnTo>
                    <a:pt x="185988" y="344106"/>
                  </a:lnTo>
                  <a:lnTo>
                    <a:pt x="176960" y="353913"/>
                  </a:lnTo>
                  <a:lnTo>
                    <a:pt x="169772" y="361447"/>
                  </a:lnTo>
                  <a:lnTo>
                    <a:pt x="165569" y="363837"/>
                  </a:lnTo>
                  <a:lnTo>
                    <a:pt x="160862" y="365430"/>
                  </a:lnTo>
                  <a:lnTo>
                    <a:pt x="155819" y="366493"/>
                  </a:lnTo>
                  <a:lnTo>
                    <a:pt x="147676" y="370213"/>
                  </a:lnTo>
                  <a:lnTo>
                    <a:pt x="144170" y="372539"/>
                  </a:lnTo>
                  <a:lnTo>
                    <a:pt x="140881" y="373136"/>
                  </a:lnTo>
                  <a:lnTo>
                    <a:pt x="137736" y="372583"/>
                  </a:lnTo>
                  <a:lnTo>
                    <a:pt x="131701" y="370379"/>
                  </a:lnTo>
                  <a:lnTo>
                    <a:pt x="125844" y="369400"/>
                  </a:lnTo>
                  <a:lnTo>
                    <a:pt x="121996" y="368187"/>
                  </a:lnTo>
                  <a:lnTo>
                    <a:pt x="117525" y="366425"/>
                  </a:lnTo>
                  <a:lnTo>
                    <a:pt x="112641" y="364298"/>
                  </a:lnTo>
                  <a:lnTo>
                    <a:pt x="109384" y="361928"/>
                  </a:lnTo>
                  <a:lnTo>
                    <a:pt x="107213" y="359395"/>
                  </a:lnTo>
                  <a:lnTo>
                    <a:pt x="105765" y="356754"/>
                  </a:lnTo>
                  <a:lnTo>
                    <a:pt x="99077" y="351280"/>
                  </a:lnTo>
                  <a:lnTo>
                    <a:pt x="94626" y="348486"/>
                  </a:lnTo>
                  <a:lnTo>
                    <a:pt x="91659" y="344719"/>
                  </a:lnTo>
                  <a:lnTo>
                    <a:pt x="89682" y="340303"/>
                  </a:lnTo>
                  <a:lnTo>
                    <a:pt x="86531" y="330315"/>
                  </a:lnTo>
                  <a:lnTo>
                    <a:pt x="81956" y="319527"/>
                  </a:lnTo>
                  <a:lnTo>
                    <a:pt x="79287" y="310922"/>
                  </a:lnTo>
                  <a:lnTo>
                    <a:pt x="78576" y="307293"/>
                  </a:lnTo>
                  <a:lnTo>
                    <a:pt x="80325" y="295642"/>
                  </a:lnTo>
                  <a:lnTo>
                    <a:pt x="82125" y="288535"/>
                  </a:lnTo>
                  <a:lnTo>
                    <a:pt x="84278" y="281891"/>
                  </a:lnTo>
                  <a:lnTo>
                    <a:pt x="86666" y="275558"/>
                  </a:lnTo>
                  <a:lnTo>
                    <a:pt x="89210" y="269430"/>
                  </a:lnTo>
                  <a:lnTo>
                    <a:pt x="92810" y="264392"/>
                  </a:lnTo>
                  <a:lnTo>
                    <a:pt x="97116" y="260081"/>
                  </a:lnTo>
                  <a:lnTo>
                    <a:pt x="101891" y="256255"/>
                  </a:lnTo>
                  <a:lnTo>
                    <a:pt x="109738" y="246923"/>
                  </a:lnTo>
                  <a:lnTo>
                    <a:pt x="117352" y="236426"/>
                  </a:lnTo>
                  <a:lnTo>
                    <a:pt x="122051" y="230960"/>
                  </a:lnTo>
                  <a:lnTo>
                    <a:pt x="127087" y="225410"/>
                  </a:lnTo>
                  <a:lnTo>
                    <a:pt x="133302" y="220758"/>
                  </a:lnTo>
                  <a:lnTo>
                    <a:pt x="140304" y="216705"/>
                  </a:lnTo>
                  <a:lnTo>
                    <a:pt x="147827" y="213050"/>
                  </a:lnTo>
                  <a:lnTo>
                    <a:pt x="154750" y="208708"/>
                  </a:lnTo>
                  <a:lnTo>
                    <a:pt x="161269" y="203909"/>
                  </a:lnTo>
                  <a:lnTo>
                    <a:pt x="167521" y="198804"/>
                  </a:lnTo>
                  <a:lnTo>
                    <a:pt x="173593" y="195401"/>
                  </a:lnTo>
                  <a:lnTo>
                    <a:pt x="179546" y="193132"/>
                  </a:lnTo>
                  <a:lnTo>
                    <a:pt x="185420" y="191620"/>
                  </a:lnTo>
                  <a:lnTo>
                    <a:pt x="191240" y="189659"/>
                  </a:lnTo>
                  <a:lnTo>
                    <a:pt x="197027" y="187399"/>
                  </a:lnTo>
                  <a:lnTo>
                    <a:pt x="202788" y="184940"/>
                  </a:lnTo>
                  <a:lnTo>
                    <a:pt x="208535" y="183301"/>
                  </a:lnTo>
                  <a:lnTo>
                    <a:pt x="214270" y="182208"/>
                  </a:lnTo>
                  <a:lnTo>
                    <a:pt x="220000" y="181479"/>
                  </a:lnTo>
                  <a:lnTo>
                    <a:pt x="224772" y="180041"/>
                  </a:lnTo>
                  <a:lnTo>
                    <a:pt x="232614" y="175903"/>
                  </a:lnTo>
                  <a:lnTo>
                    <a:pt x="239274" y="173429"/>
                  </a:lnTo>
                  <a:lnTo>
                    <a:pt x="245409" y="172329"/>
                  </a:lnTo>
                  <a:lnTo>
                    <a:pt x="251311" y="171841"/>
                  </a:lnTo>
                  <a:lnTo>
                    <a:pt x="257109" y="171623"/>
                  </a:lnTo>
                  <a:lnTo>
                    <a:pt x="265747" y="17145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12"/>
            <p:cNvSpPr/>
            <p:nvPr/>
          </p:nvSpPr>
          <p:spPr>
            <a:xfrm>
              <a:off x="8601075" y="2289210"/>
              <a:ext cx="230943" cy="467228"/>
            </a:xfrm>
            <a:custGeom>
              <a:avLst/>
              <a:gdLst/>
              <a:ahLst/>
              <a:cxnLst/>
              <a:rect l="0" t="0" r="0" b="0"/>
              <a:pathLst>
                <a:path w="230943" h="467228">
                  <a:moveTo>
                    <a:pt x="0" y="8220"/>
                  </a:moveTo>
                  <a:lnTo>
                    <a:pt x="0" y="3669"/>
                  </a:lnTo>
                  <a:lnTo>
                    <a:pt x="952" y="2328"/>
                  </a:lnTo>
                  <a:lnTo>
                    <a:pt x="2540" y="1434"/>
                  </a:lnTo>
                  <a:lnTo>
                    <a:pt x="6843" y="442"/>
                  </a:lnTo>
                  <a:lnTo>
                    <a:pt x="11931" y="0"/>
                  </a:lnTo>
                  <a:lnTo>
                    <a:pt x="14622" y="835"/>
                  </a:lnTo>
                  <a:lnTo>
                    <a:pt x="20151" y="4302"/>
                  </a:lnTo>
                  <a:lnTo>
                    <a:pt x="24864" y="6561"/>
                  </a:lnTo>
                  <a:lnTo>
                    <a:pt x="30864" y="9019"/>
                  </a:lnTo>
                  <a:lnTo>
                    <a:pt x="37721" y="11610"/>
                  </a:lnTo>
                  <a:lnTo>
                    <a:pt x="45149" y="13337"/>
                  </a:lnTo>
                  <a:lnTo>
                    <a:pt x="52959" y="14489"/>
                  </a:lnTo>
                  <a:lnTo>
                    <a:pt x="61023" y="15256"/>
                  </a:lnTo>
                  <a:lnTo>
                    <a:pt x="69257" y="17673"/>
                  </a:lnTo>
                  <a:lnTo>
                    <a:pt x="77604" y="21190"/>
                  </a:lnTo>
                  <a:lnTo>
                    <a:pt x="86026" y="25439"/>
                  </a:lnTo>
                  <a:lnTo>
                    <a:pt x="94498" y="30177"/>
                  </a:lnTo>
                  <a:lnTo>
                    <a:pt x="103003" y="35240"/>
                  </a:lnTo>
                  <a:lnTo>
                    <a:pt x="111531" y="40521"/>
                  </a:lnTo>
                  <a:lnTo>
                    <a:pt x="119122" y="45946"/>
                  </a:lnTo>
                  <a:lnTo>
                    <a:pt x="126087" y="51468"/>
                  </a:lnTo>
                  <a:lnTo>
                    <a:pt x="132636" y="57054"/>
                  </a:lnTo>
                  <a:lnTo>
                    <a:pt x="139858" y="62684"/>
                  </a:lnTo>
                  <a:lnTo>
                    <a:pt x="147531" y="68341"/>
                  </a:lnTo>
                  <a:lnTo>
                    <a:pt x="155504" y="74018"/>
                  </a:lnTo>
                  <a:lnTo>
                    <a:pt x="162724" y="80660"/>
                  </a:lnTo>
                  <a:lnTo>
                    <a:pt x="169443" y="87946"/>
                  </a:lnTo>
                  <a:lnTo>
                    <a:pt x="175827" y="95660"/>
                  </a:lnTo>
                  <a:lnTo>
                    <a:pt x="181988" y="103661"/>
                  </a:lnTo>
                  <a:lnTo>
                    <a:pt x="188000" y="111852"/>
                  </a:lnTo>
                  <a:lnTo>
                    <a:pt x="193914" y="120171"/>
                  </a:lnTo>
                  <a:lnTo>
                    <a:pt x="198808" y="128574"/>
                  </a:lnTo>
                  <a:lnTo>
                    <a:pt x="203024" y="137033"/>
                  </a:lnTo>
                  <a:lnTo>
                    <a:pt x="206786" y="145530"/>
                  </a:lnTo>
                  <a:lnTo>
                    <a:pt x="210248" y="154053"/>
                  </a:lnTo>
                  <a:lnTo>
                    <a:pt x="213507" y="162592"/>
                  </a:lnTo>
                  <a:lnTo>
                    <a:pt x="216633" y="171142"/>
                  </a:lnTo>
                  <a:lnTo>
                    <a:pt x="219670" y="180652"/>
                  </a:lnTo>
                  <a:lnTo>
                    <a:pt x="222646" y="190802"/>
                  </a:lnTo>
                  <a:lnTo>
                    <a:pt x="225583" y="201379"/>
                  </a:lnTo>
                  <a:lnTo>
                    <a:pt x="227541" y="211287"/>
                  </a:lnTo>
                  <a:lnTo>
                    <a:pt x="228846" y="220750"/>
                  </a:lnTo>
                  <a:lnTo>
                    <a:pt x="229716" y="229917"/>
                  </a:lnTo>
                  <a:lnTo>
                    <a:pt x="230298" y="239838"/>
                  </a:lnTo>
                  <a:lnTo>
                    <a:pt x="230942" y="261021"/>
                  </a:lnTo>
                  <a:lnTo>
                    <a:pt x="230161" y="271051"/>
                  </a:lnTo>
                  <a:lnTo>
                    <a:pt x="228688" y="280596"/>
                  </a:lnTo>
                  <a:lnTo>
                    <a:pt x="226753" y="289816"/>
                  </a:lnTo>
                  <a:lnTo>
                    <a:pt x="219481" y="320996"/>
                  </a:lnTo>
                  <a:lnTo>
                    <a:pt x="215852" y="331038"/>
                  </a:lnTo>
                  <a:lnTo>
                    <a:pt x="211529" y="340589"/>
                  </a:lnTo>
                  <a:lnTo>
                    <a:pt x="206742" y="349814"/>
                  </a:lnTo>
                  <a:lnTo>
                    <a:pt x="201645" y="358822"/>
                  </a:lnTo>
                  <a:lnTo>
                    <a:pt x="196343" y="367684"/>
                  </a:lnTo>
                  <a:lnTo>
                    <a:pt x="190903" y="376450"/>
                  </a:lnTo>
                  <a:lnTo>
                    <a:pt x="185370" y="384199"/>
                  </a:lnTo>
                  <a:lnTo>
                    <a:pt x="179778" y="391270"/>
                  </a:lnTo>
                  <a:lnTo>
                    <a:pt x="174144" y="397889"/>
                  </a:lnTo>
                  <a:lnTo>
                    <a:pt x="168484" y="404207"/>
                  </a:lnTo>
                  <a:lnTo>
                    <a:pt x="157114" y="416307"/>
                  </a:lnTo>
                  <a:lnTo>
                    <a:pt x="127419" y="446534"/>
                  </a:lnTo>
                  <a:lnTo>
                    <a:pt x="123046" y="449019"/>
                  </a:lnTo>
                  <a:lnTo>
                    <a:pt x="118225" y="450676"/>
                  </a:lnTo>
                  <a:lnTo>
                    <a:pt x="113107" y="451781"/>
                  </a:lnTo>
                  <a:lnTo>
                    <a:pt x="108742" y="453469"/>
                  </a:lnTo>
                  <a:lnTo>
                    <a:pt x="104880" y="455548"/>
                  </a:lnTo>
                  <a:lnTo>
                    <a:pt x="101352" y="457886"/>
                  </a:lnTo>
                  <a:lnTo>
                    <a:pt x="97095" y="459445"/>
                  </a:lnTo>
                  <a:lnTo>
                    <a:pt x="92353" y="460484"/>
                  </a:lnTo>
                  <a:lnTo>
                    <a:pt x="87286" y="461176"/>
                  </a:lnTo>
                  <a:lnTo>
                    <a:pt x="82956" y="462591"/>
                  </a:lnTo>
                  <a:lnTo>
                    <a:pt x="79116" y="464486"/>
                  </a:lnTo>
                  <a:lnTo>
                    <a:pt x="75603" y="466702"/>
                  </a:lnTo>
                  <a:lnTo>
                    <a:pt x="72310" y="467227"/>
                  </a:lnTo>
                  <a:lnTo>
                    <a:pt x="69161" y="466625"/>
                  </a:lnTo>
                  <a:lnTo>
                    <a:pt x="60007" y="46256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 about inscribed angles and apply this knowledge, verbally and in writing.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an inscribed angle?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4419600" cy="4800600"/>
          </a:xfrm>
        </p:spPr>
        <p:txBody>
          <a:bodyPr/>
          <a:lstStyle/>
          <a:p>
            <a:r>
              <a:rPr lang="en-US"/>
              <a:t>An </a:t>
            </a:r>
            <a:r>
              <a:rPr lang="en-US" b="1"/>
              <a:t>inscribed angle </a:t>
            </a:r>
            <a:r>
              <a:rPr lang="en-US"/>
              <a:t>is an angle whose vertex is on a circle and whose sides contain chords of the circle. We say that angle 1 above </a:t>
            </a:r>
            <a:r>
              <a:rPr lang="en-US" i="1"/>
              <a:t>intercepts </a:t>
            </a:r>
            <a:r>
              <a:rPr lang="en-US"/>
              <a:t>the arc shown in red.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2590800"/>
            <a:ext cx="3768725" cy="334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404"/>
          <p:cNvSpPr/>
          <p:nvPr/>
        </p:nvSpPr>
        <p:spPr>
          <a:xfrm>
            <a:off x="6689769" y="4251960"/>
            <a:ext cx="25357" cy="34287"/>
          </a:xfrm>
          <a:custGeom>
            <a:avLst/>
            <a:gdLst/>
            <a:ahLst/>
            <a:cxnLst/>
            <a:rect l="0" t="0" r="0" b="0"/>
            <a:pathLst>
              <a:path w="25357" h="34287">
                <a:moveTo>
                  <a:pt x="25356" y="0"/>
                </a:moveTo>
                <a:lnTo>
                  <a:pt x="25356" y="29883"/>
                </a:lnTo>
                <a:lnTo>
                  <a:pt x="24404" y="31352"/>
                </a:lnTo>
                <a:lnTo>
                  <a:pt x="22816" y="32331"/>
                </a:lnTo>
                <a:lnTo>
                  <a:pt x="17136" y="34175"/>
                </a:lnTo>
                <a:lnTo>
                  <a:pt x="16066" y="34213"/>
                </a:lnTo>
                <a:lnTo>
                  <a:pt x="8573" y="34286"/>
                </a:lnTo>
                <a:lnTo>
                  <a:pt x="7499" y="33335"/>
                </a:lnTo>
                <a:lnTo>
                  <a:pt x="862" y="26909"/>
                </a:lnTo>
                <a:lnTo>
                  <a:pt x="454" y="25559"/>
                </a:lnTo>
                <a:lnTo>
                  <a:pt x="182" y="23706"/>
                </a:lnTo>
                <a:lnTo>
                  <a:pt x="0" y="21519"/>
                </a:lnTo>
                <a:lnTo>
                  <a:pt x="832" y="20061"/>
                </a:lnTo>
                <a:lnTo>
                  <a:pt x="2339" y="19089"/>
                </a:lnTo>
                <a:lnTo>
                  <a:pt x="4296" y="18441"/>
                </a:lnTo>
                <a:lnTo>
                  <a:pt x="5601" y="17056"/>
                </a:lnTo>
                <a:lnTo>
                  <a:pt x="6471" y="15181"/>
                </a:lnTo>
                <a:lnTo>
                  <a:pt x="7867" y="9877"/>
                </a:lnTo>
                <a:lnTo>
                  <a:pt x="8934" y="9443"/>
                </a:lnTo>
                <a:lnTo>
                  <a:pt x="10598" y="9152"/>
                </a:lnTo>
                <a:lnTo>
                  <a:pt x="16762" y="8574"/>
                </a:lnTo>
                <a:lnTo>
                  <a:pt x="16783" y="85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05"/>
          <p:cNvSpPr/>
          <p:nvPr/>
        </p:nvSpPr>
        <p:spPr>
          <a:xfrm>
            <a:off x="6586537" y="5554979"/>
            <a:ext cx="17146" cy="154307"/>
          </a:xfrm>
          <a:custGeom>
            <a:avLst/>
            <a:gdLst/>
            <a:ahLst/>
            <a:cxnLst/>
            <a:rect l="0" t="0" r="0" b="0"/>
            <a:pathLst>
              <a:path w="17146" h="154307">
                <a:moveTo>
                  <a:pt x="0" y="154306"/>
                </a:moveTo>
                <a:lnTo>
                  <a:pt x="0" y="124496"/>
                </a:lnTo>
                <a:lnTo>
                  <a:pt x="953" y="122050"/>
                </a:lnTo>
                <a:lnTo>
                  <a:pt x="2540" y="119467"/>
                </a:lnTo>
                <a:lnTo>
                  <a:pt x="4551" y="116792"/>
                </a:lnTo>
                <a:lnTo>
                  <a:pt x="5892" y="114057"/>
                </a:lnTo>
                <a:lnTo>
                  <a:pt x="6785" y="111280"/>
                </a:lnTo>
                <a:lnTo>
                  <a:pt x="7381" y="108477"/>
                </a:lnTo>
                <a:lnTo>
                  <a:pt x="8730" y="105656"/>
                </a:lnTo>
                <a:lnTo>
                  <a:pt x="10583" y="102822"/>
                </a:lnTo>
                <a:lnTo>
                  <a:pt x="12771" y="99981"/>
                </a:lnTo>
                <a:lnTo>
                  <a:pt x="14229" y="97134"/>
                </a:lnTo>
                <a:lnTo>
                  <a:pt x="15201" y="94284"/>
                </a:lnTo>
                <a:lnTo>
                  <a:pt x="16761" y="87416"/>
                </a:lnTo>
                <a:lnTo>
                  <a:pt x="16889" y="84948"/>
                </a:lnTo>
                <a:lnTo>
                  <a:pt x="17070" y="73324"/>
                </a:lnTo>
                <a:lnTo>
                  <a:pt x="1714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06"/>
          <p:cNvSpPr/>
          <p:nvPr/>
        </p:nvSpPr>
        <p:spPr>
          <a:xfrm>
            <a:off x="6612255" y="5486400"/>
            <a:ext cx="17145" cy="205741"/>
          </a:xfrm>
          <a:custGeom>
            <a:avLst/>
            <a:gdLst/>
            <a:ahLst/>
            <a:cxnLst/>
            <a:rect l="0" t="0" r="0" b="0"/>
            <a:pathLst>
              <a:path w="17145" h="205741">
                <a:moveTo>
                  <a:pt x="0" y="205740"/>
                </a:moveTo>
                <a:lnTo>
                  <a:pt x="0" y="201189"/>
                </a:lnTo>
                <a:lnTo>
                  <a:pt x="952" y="198896"/>
                </a:lnTo>
                <a:lnTo>
                  <a:pt x="2540" y="196415"/>
                </a:lnTo>
                <a:lnTo>
                  <a:pt x="4551" y="193808"/>
                </a:lnTo>
                <a:lnTo>
                  <a:pt x="5891" y="191118"/>
                </a:lnTo>
                <a:lnTo>
                  <a:pt x="6785" y="188372"/>
                </a:lnTo>
                <a:lnTo>
                  <a:pt x="7381" y="185589"/>
                </a:lnTo>
                <a:lnTo>
                  <a:pt x="7778" y="182781"/>
                </a:lnTo>
                <a:lnTo>
                  <a:pt x="8219" y="177121"/>
                </a:lnTo>
                <a:lnTo>
                  <a:pt x="8415" y="171430"/>
                </a:lnTo>
                <a:lnTo>
                  <a:pt x="8468" y="168579"/>
                </a:lnTo>
                <a:lnTo>
                  <a:pt x="9455" y="164773"/>
                </a:lnTo>
                <a:lnTo>
                  <a:pt x="11066" y="160332"/>
                </a:lnTo>
                <a:lnTo>
                  <a:pt x="13092" y="155465"/>
                </a:lnTo>
                <a:lnTo>
                  <a:pt x="14443" y="151268"/>
                </a:lnTo>
                <a:lnTo>
                  <a:pt x="15344" y="147518"/>
                </a:lnTo>
                <a:lnTo>
                  <a:pt x="15945" y="144065"/>
                </a:lnTo>
                <a:lnTo>
                  <a:pt x="16344" y="139858"/>
                </a:lnTo>
                <a:lnTo>
                  <a:pt x="16611" y="135149"/>
                </a:lnTo>
                <a:lnTo>
                  <a:pt x="16907" y="124836"/>
                </a:lnTo>
                <a:lnTo>
                  <a:pt x="17141" y="71104"/>
                </a:lnTo>
                <a:lnTo>
                  <a:pt x="17144" y="53097"/>
                </a:lnTo>
                <a:lnTo>
                  <a:pt x="16191" y="47781"/>
                </a:lnTo>
                <a:lnTo>
                  <a:pt x="14604" y="42331"/>
                </a:lnTo>
                <a:lnTo>
                  <a:pt x="12594" y="36793"/>
                </a:lnTo>
                <a:lnTo>
                  <a:pt x="11253" y="32149"/>
                </a:lnTo>
                <a:lnTo>
                  <a:pt x="10360" y="28100"/>
                </a:lnTo>
                <a:lnTo>
                  <a:pt x="9764" y="24448"/>
                </a:lnTo>
                <a:lnTo>
                  <a:pt x="9366" y="21061"/>
                </a:lnTo>
                <a:lnTo>
                  <a:pt x="8925" y="14758"/>
                </a:lnTo>
                <a:lnTo>
                  <a:pt x="8729" y="8782"/>
                </a:lnTo>
                <a:lnTo>
                  <a:pt x="857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07"/>
          <p:cNvSpPr/>
          <p:nvPr/>
        </p:nvSpPr>
        <p:spPr>
          <a:xfrm>
            <a:off x="6620827" y="5100637"/>
            <a:ext cx="1" cy="214314"/>
          </a:xfrm>
          <a:custGeom>
            <a:avLst/>
            <a:gdLst/>
            <a:ahLst/>
            <a:cxnLst/>
            <a:rect l="0" t="0" r="0" b="0"/>
            <a:pathLst>
              <a:path w="1" h="214314">
                <a:moveTo>
                  <a:pt x="0" y="214313"/>
                </a:move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08"/>
          <p:cNvSpPr/>
          <p:nvPr/>
        </p:nvSpPr>
        <p:spPr>
          <a:xfrm>
            <a:off x="6620827" y="4774882"/>
            <a:ext cx="1" cy="154306"/>
          </a:xfrm>
          <a:custGeom>
            <a:avLst/>
            <a:gdLst/>
            <a:ahLst/>
            <a:cxnLst/>
            <a:rect l="0" t="0" r="0" b="0"/>
            <a:pathLst>
              <a:path w="1" h="154306">
                <a:moveTo>
                  <a:pt x="0" y="154305"/>
                </a:move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09"/>
          <p:cNvSpPr/>
          <p:nvPr/>
        </p:nvSpPr>
        <p:spPr>
          <a:xfrm>
            <a:off x="6629400" y="4371975"/>
            <a:ext cx="42863" cy="240030"/>
          </a:xfrm>
          <a:custGeom>
            <a:avLst/>
            <a:gdLst/>
            <a:ahLst/>
            <a:cxnLst/>
            <a:rect l="0" t="0" r="0" b="0"/>
            <a:pathLst>
              <a:path w="42863" h="240030">
                <a:moveTo>
                  <a:pt x="0" y="240029"/>
                </a:moveTo>
                <a:lnTo>
                  <a:pt x="0" y="224181"/>
                </a:lnTo>
                <a:lnTo>
                  <a:pt x="952" y="221844"/>
                </a:lnTo>
                <a:lnTo>
                  <a:pt x="2540" y="218381"/>
                </a:lnTo>
                <a:lnTo>
                  <a:pt x="4550" y="214167"/>
                </a:lnTo>
                <a:lnTo>
                  <a:pt x="5891" y="210405"/>
                </a:lnTo>
                <a:lnTo>
                  <a:pt x="6784" y="206945"/>
                </a:lnTo>
                <a:lnTo>
                  <a:pt x="7778" y="200560"/>
                </a:lnTo>
                <a:lnTo>
                  <a:pt x="8219" y="194548"/>
                </a:lnTo>
                <a:lnTo>
                  <a:pt x="8415" y="188700"/>
                </a:lnTo>
                <a:lnTo>
                  <a:pt x="8467" y="185808"/>
                </a:lnTo>
                <a:lnTo>
                  <a:pt x="9455" y="181974"/>
                </a:lnTo>
                <a:lnTo>
                  <a:pt x="11065" y="177514"/>
                </a:lnTo>
                <a:lnTo>
                  <a:pt x="13092" y="172635"/>
                </a:lnTo>
                <a:lnTo>
                  <a:pt x="14443" y="167477"/>
                </a:lnTo>
                <a:lnTo>
                  <a:pt x="15344" y="162133"/>
                </a:lnTo>
                <a:lnTo>
                  <a:pt x="15944" y="156666"/>
                </a:lnTo>
                <a:lnTo>
                  <a:pt x="16344" y="151117"/>
                </a:lnTo>
                <a:lnTo>
                  <a:pt x="16611" y="145512"/>
                </a:lnTo>
                <a:lnTo>
                  <a:pt x="16788" y="139870"/>
                </a:lnTo>
                <a:lnTo>
                  <a:pt x="17860" y="135157"/>
                </a:lnTo>
                <a:lnTo>
                  <a:pt x="19527" y="131062"/>
                </a:lnTo>
                <a:lnTo>
                  <a:pt x="21590" y="127379"/>
                </a:lnTo>
                <a:lnTo>
                  <a:pt x="22966" y="123972"/>
                </a:lnTo>
                <a:lnTo>
                  <a:pt x="23883" y="120748"/>
                </a:lnTo>
                <a:lnTo>
                  <a:pt x="24902" y="113673"/>
                </a:lnTo>
                <a:lnTo>
                  <a:pt x="25173" y="109120"/>
                </a:lnTo>
                <a:lnTo>
                  <a:pt x="25475" y="99932"/>
                </a:lnTo>
                <a:lnTo>
                  <a:pt x="25669" y="86273"/>
                </a:lnTo>
                <a:lnTo>
                  <a:pt x="25714" y="58373"/>
                </a:lnTo>
                <a:lnTo>
                  <a:pt x="26668" y="56060"/>
                </a:lnTo>
                <a:lnTo>
                  <a:pt x="28256" y="54519"/>
                </a:lnTo>
                <a:lnTo>
                  <a:pt x="30267" y="53491"/>
                </a:lnTo>
                <a:lnTo>
                  <a:pt x="31608" y="51853"/>
                </a:lnTo>
                <a:lnTo>
                  <a:pt x="32501" y="49808"/>
                </a:lnTo>
                <a:lnTo>
                  <a:pt x="33494" y="44997"/>
                </a:lnTo>
                <a:lnTo>
                  <a:pt x="33936" y="39684"/>
                </a:lnTo>
                <a:lnTo>
                  <a:pt x="34132" y="34147"/>
                </a:lnTo>
                <a:lnTo>
                  <a:pt x="34185" y="31337"/>
                </a:lnTo>
                <a:lnTo>
                  <a:pt x="35173" y="28511"/>
                </a:lnTo>
                <a:lnTo>
                  <a:pt x="36783" y="25675"/>
                </a:lnTo>
                <a:lnTo>
                  <a:pt x="38810" y="22831"/>
                </a:lnTo>
                <a:lnTo>
                  <a:pt x="40161" y="19983"/>
                </a:lnTo>
                <a:lnTo>
                  <a:pt x="41061" y="17132"/>
                </a:lnTo>
                <a:lnTo>
                  <a:pt x="42506" y="10263"/>
                </a:lnTo>
                <a:lnTo>
                  <a:pt x="42704" y="6784"/>
                </a:lnTo>
                <a:lnTo>
                  <a:pt x="4286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10"/>
          <p:cNvSpPr/>
          <p:nvPr/>
        </p:nvSpPr>
        <p:spPr>
          <a:xfrm>
            <a:off x="6817994" y="4243387"/>
            <a:ext cx="60009" cy="8574"/>
          </a:xfrm>
          <a:custGeom>
            <a:avLst/>
            <a:gdLst/>
            <a:ahLst/>
            <a:cxnLst/>
            <a:rect l="0" t="0" r="0" b="0"/>
            <a:pathLst>
              <a:path w="60009" h="8574">
                <a:moveTo>
                  <a:pt x="0" y="8573"/>
                </a:moveTo>
                <a:lnTo>
                  <a:pt x="0" y="4022"/>
                </a:lnTo>
                <a:lnTo>
                  <a:pt x="954" y="2681"/>
                </a:lnTo>
                <a:lnTo>
                  <a:pt x="2541" y="1787"/>
                </a:lnTo>
                <a:lnTo>
                  <a:pt x="7382" y="353"/>
                </a:lnTo>
                <a:lnTo>
                  <a:pt x="9684" y="236"/>
                </a:lnTo>
                <a:lnTo>
                  <a:pt x="23230" y="31"/>
                </a:lnTo>
                <a:lnTo>
                  <a:pt x="6000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11"/>
          <p:cNvSpPr/>
          <p:nvPr/>
        </p:nvSpPr>
        <p:spPr>
          <a:xfrm>
            <a:off x="7109459" y="4217670"/>
            <a:ext cx="68582" cy="8573"/>
          </a:xfrm>
          <a:custGeom>
            <a:avLst/>
            <a:gdLst/>
            <a:ahLst/>
            <a:cxnLst/>
            <a:rect l="0" t="0" r="0" b="0"/>
            <a:pathLst>
              <a:path w="68582" h="8573">
                <a:moveTo>
                  <a:pt x="0" y="8572"/>
                </a:moveTo>
                <a:lnTo>
                  <a:pt x="31772" y="8572"/>
                </a:lnTo>
                <a:lnTo>
                  <a:pt x="34517" y="7620"/>
                </a:lnTo>
                <a:lnTo>
                  <a:pt x="38251" y="6032"/>
                </a:lnTo>
                <a:lnTo>
                  <a:pt x="42646" y="4021"/>
                </a:lnTo>
                <a:lnTo>
                  <a:pt x="46529" y="2681"/>
                </a:lnTo>
                <a:lnTo>
                  <a:pt x="50069" y="1787"/>
                </a:lnTo>
                <a:lnTo>
                  <a:pt x="58045" y="353"/>
                </a:lnTo>
                <a:lnTo>
                  <a:pt x="59652" y="235"/>
                </a:lnTo>
                <a:lnTo>
                  <a:pt x="61676" y="157"/>
                </a:lnTo>
                <a:lnTo>
                  <a:pt x="68581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12"/>
          <p:cNvSpPr/>
          <p:nvPr/>
        </p:nvSpPr>
        <p:spPr>
          <a:xfrm>
            <a:off x="7349490" y="4209097"/>
            <a:ext cx="197168" cy="8574"/>
          </a:xfrm>
          <a:custGeom>
            <a:avLst/>
            <a:gdLst/>
            <a:ahLst/>
            <a:cxnLst/>
            <a:rect l="0" t="0" r="0" b="0"/>
            <a:pathLst>
              <a:path w="197168" h="8574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9325" y="2540"/>
                </a:lnTo>
                <a:lnTo>
                  <a:pt x="15600" y="7381"/>
                </a:lnTo>
                <a:lnTo>
                  <a:pt x="17067" y="7778"/>
                </a:lnTo>
                <a:lnTo>
                  <a:pt x="18998" y="8043"/>
                </a:lnTo>
                <a:lnTo>
                  <a:pt x="21238" y="8219"/>
                </a:lnTo>
                <a:lnTo>
                  <a:pt x="26266" y="8416"/>
                </a:lnTo>
                <a:lnTo>
                  <a:pt x="34453" y="8526"/>
                </a:lnTo>
                <a:lnTo>
                  <a:pt x="113947" y="8573"/>
                </a:lnTo>
                <a:lnTo>
                  <a:pt x="117875" y="7620"/>
                </a:lnTo>
                <a:lnTo>
                  <a:pt x="122398" y="6032"/>
                </a:lnTo>
                <a:lnTo>
                  <a:pt x="134243" y="1192"/>
                </a:lnTo>
                <a:lnTo>
                  <a:pt x="137121" y="795"/>
                </a:lnTo>
                <a:lnTo>
                  <a:pt x="140944" y="530"/>
                </a:lnTo>
                <a:lnTo>
                  <a:pt x="149318" y="235"/>
                </a:lnTo>
                <a:lnTo>
                  <a:pt x="159389" y="70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13"/>
          <p:cNvSpPr/>
          <p:nvPr/>
        </p:nvSpPr>
        <p:spPr>
          <a:xfrm>
            <a:off x="7760969" y="4209097"/>
            <a:ext cx="128589" cy="8469"/>
          </a:xfrm>
          <a:custGeom>
            <a:avLst/>
            <a:gdLst/>
            <a:ahLst/>
            <a:cxnLst/>
            <a:rect l="0" t="0" r="0" b="0"/>
            <a:pathLst>
              <a:path w="128589" h="8469">
                <a:moveTo>
                  <a:pt x="0" y="0"/>
                </a:moveTo>
                <a:lnTo>
                  <a:pt x="24143" y="0"/>
                </a:lnTo>
                <a:lnTo>
                  <a:pt x="25620" y="953"/>
                </a:lnTo>
                <a:lnTo>
                  <a:pt x="27557" y="2540"/>
                </a:lnTo>
                <a:lnTo>
                  <a:pt x="29802" y="4551"/>
                </a:lnTo>
                <a:lnTo>
                  <a:pt x="32251" y="5891"/>
                </a:lnTo>
                <a:lnTo>
                  <a:pt x="34836" y="6785"/>
                </a:lnTo>
                <a:lnTo>
                  <a:pt x="37512" y="7381"/>
                </a:lnTo>
                <a:lnTo>
                  <a:pt x="40248" y="7778"/>
                </a:lnTo>
                <a:lnTo>
                  <a:pt x="43025" y="8043"/>
                </a:lnTo>
                <a:lnTo>
                  <a:pt x="45828" y="8219"/>
                </a:lnTo>
                <a:lnTo>
                  <a:pt x="51484" y="8416"/>
                </a:lnTo>
                <a:lnTo>
                  <a:pt x="54326" y="8468"/>
                </a:lnTo>
                <a:lnTo>
                  <a:pt x="57172" y="7551"/>
                </a:lnTo>
                <a:lnTo>
                  <a:pt x="60023" y="5986"/>
                </a:lnTo>
                <a:lnTo>
                  <a:pt x="66890" y="1183"/>
                </a:lnTo>
                <a:lnTo>
                  <a:pt x="68406" y="789"/>
                </a:lnTo>
                <a:lnTo>
                  <a:pt x="70370" y="526"/>
                </a:lnTo>
                <a:lnTo>
                  <a:pt x="72631" y="350"/>
                </a:lnTo>
                <a:lnTo>
                  <a:pt x="75090" y="234"/>
                </a:lnTo>
                <a:lnTo>
                  <a:pt x="80364" y="104"/>
                </a:ln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14"/>
          <p:cNvSpPr/>
          <p:nvPr/>
        </p:nvSpPr>
        <p:spPr>
          <a:xfrm>
            <a:off x="8078152" y="4209097"/>
            <a:ext cx="34291" cy="1"/>
          </a:xfrm>
          <a:custGeom>
            <a:avLst/>
            <a:gdLst/>
            <a:ahLst/>
            <a:cxnLst/>
            <a:rect l="0" t="0" r="0" b="0"/>
            <a:pathLst>
              <a:path w="34291" h="1">
                <a:moveTo>
                  <a:pt x="0" y="0"/>
                </a:moveTo>
                <a:lnTo>
                  <a:pt x="3429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15"/>
          <p:cNvSpPr/>
          <p:nvPr/>
        </p:nvSpPr>
        <p:spPr>
          <a:xfrm>
            <a:off x="6629517" y="4192092"/>
            <a:ext cx="145581" cy="111269"/>
          </a:xfrm>
          <a:custGeom>
            <a:avLst/>
            <a:gdLst/>
            <a:ahLst/>
            <a:cxnLst/>
            <a:rect l="0" t="0" r="0" b="0"/>
            <a:pathLst>
              <a:path w="145581" h="111269">
                <a:moveTo>
                  <a:pt x="77035" y="17005"/>
                </a:moveTo>
                <a:lnTo>
                  <a:pt x="61187" y="17005"/>
                </a:lnTo>
                <a:lnTo>
                  <a:pt x="57926" y="14465"/>
                </a:lnTo>
                <a:lnTo>
                  <a:pt x="55723" y="12454"/>
                </a:lnTo>
                <a:lnTo>
                  <a:pt x="53302" y="11114"/>
                </a:lnTo>
                <a:lnTo>
                  <a:pt x="50736" y="10220"/>
                </a:lnTo>
                <a:lnTo>
                  <a:pt x="44323" y="8786"/>
                </a:lnTo>
                <a:lnTo>
                  <a:pt x="40907" y="8589"/>
                </a:lnTo>
                <a:lnTo>
                  <a:pt x="38662" y="8538"/>
                </a:lnTo>
                <a:lnTo>
                  <a:pt x="37165" y="9455"/>
                </a:lnTo>
                <a:lnTo>
                  <a:pt x="36168" y="11019"/>
                </a:lnTo>
                <a:lnTo>
                  <a:pt x="35503" y="13015"/>
                </a:lnTo>
                <a:lnTo>
                  <a:pt x="34107" y="14345"/>
                </a:lnTo>
                <a:lnTo>
                  <a:pt x="32224" y="15232"/>
                </a:lnTo>
                <a:lnTo>
                  <a:pt x="30016" y="15823"/>
                </a:lnTo>
                <a:lnTo>
                  <a:pt x="27592" y="16217"/>
                </a:lnTo>
                <a:lnTo>
                  <a:pt x="25023" y="16480"/>
                </a:lnTo>
                <a:lnTo>
                  <a:pt x="17495" y="16975"/>
                </a:lnTo>
                <a:lnTo>
                  <a:pt x="17236" y="19531"/>
                </a:lnTo>
                <a:lnTo>
                  <a:pt x="17166" y="21547"/>
                </a:lnTo>
                <a:lnTo>
                  <a:pt x="16168" y="22891"/>
                </a:lnTo>
                <a:lnTo>
                  <a:pt x="14549" y="23786"/>
                </a:lnTo>
                <a:lnTo>
                  <a:pt x="12518" y="24383"/>
                </a:lnTo>
                <a:lnTo>
                  <a:pt x="11164" y="25734"/>
                </a:lnTo>
                <a:lnTo>
                  <a:pt x="10261" y="27587"/>
                </a:lnTo>
                <a:lnTo>
                  <a:pt x="9659" y="29775"/>
                </a:lnTo>
                <a:lnTo>
                  <a:pt x="9258" y="32186"/>
                </a:lnTo>
                <a:lnTo>
                  <a:pt x="8990" y="34746"/>
                </a:lnTo>
                <a:lnTo>
                  <a:pt x="8812" y="37404"/>
                </a:lnTo>
                <a:lnTo>
                  <a:pt x="8693" y="40130"/>
                </a:lnTo>
                <a:lnTo>
                  <a:pt x="8561" y="45698"/>
                </a:lnTo>
                <a:lnTo>
                  <a:pt x="9478" y="48516"/>
                </a:lnTo>
                <a:lnTo>
                  <a:pt x="11042" y="51347"/>
                </a:lnTo>
                <a:lnTo>
                  <a:pt x="15846" y="58185"/>
                </a:lnTo>
                <a:lnTo>
                  <a:pt x="16502" y="61659"/>
                </a:lnTo>
                <a:lnTo>
                  <a:pt x="16677" y="63920"/>
                </a:lnTo>
                <a:lnTo>
                  <a:pt x="16794" y="66379"/>
                </a:lnTo>
                <a:lnTo>
                  <a:pt x="16924" y="71652"/>
                </a:lnTo>
                <a:lnTo>
                  <a:pt x="16997" y="79975"/>
                </a:lnTo>
                <a:lnTo>
                  <a:pt x="17960" y="81845"/>
                </a:lnTo>
                <a:lnTo>
                  <a:pt x="19554" y="83092"/>
                </a:lnTo>
                <a:lnTo>
                  <a:pt x="21569" y="83923"/>
                </a:lnTo>
                <a:lnTo>
                  <a:pt x="23866" y="85429"/>
                </a:lnTo>
                <a:lnTo>
                  <a:pt x="26349" y="87386"/>
                </a:lnTo>
                <a:lnTo>
                  <a:pt x="32628" y="92820"/>
                </a:lnTo>
                <a:lnTo>
                  <a:pt x="36026" y="93563"/>
                </a:lnTo>
                <a:lnTo>
                  <a:pt x="38265" y="93761"/>
                </a:lnTo>
                <a:lnTo>
                  <a:pt x="40711" y="93893"/>
                </a:lnTo>
                <a:lnTo>
                  <a:pt x="45969" y="94040"/>
                </a:lnTo>
                <a:lnTo>
                  <a:pt x="71330" y="94154"/>
                </a:lnTo>
                <a:lnTo>
                  <a:pt x="74184" y="93203"/>
                </a:lnTo>
                <a:lnTo>
                  <a:pt x="77039" y="91616"/>
                </a:lnTo>
                <a:lnTo>
                  <a:pt x="83915" y="86777"/>
                </a:lnTo>
                <a:lnTo>
                  <a:pt x="87395" y="83574"/>
                </a:lnTo>
                <a:lnTo>
                  <a:pt x="89657" y="81387"/>
                </a:lnTo>
                <a:lnTo>
                  <a:pt x="92117" y="79929"/>
                </a:lnTo>
                <a:lnTo>
                  <a:pt x="94710" y="78957"/>
                </a:lnTo>
                <a:lnTo>
                  <a:pt x="97391" y="78309"/>
                </a:lnTo>
                <a:lnTo>
                  <a:pt x="100131" y="76924"/>
                </a:lnTo>
                <a:lnTo>
                  <a:pt x="102910" y="75049"/>
                </a:lnTo>
                <a:lnTo>
                  <a:pt x="105715" y="72846"/>
                </a:lnTo>
                <a:lnTo>
                  <a:pt x="107585" y="70425"/>
                </a:lnTo>
                <a:lnTo>
                  <a:pt x="108832" y="67858"/>
                </a:lnTo>
                <a:lnTo>
                  <a:pt x="109663" y="65195"/>
                </a:lnTo>
                <a:lnTo>
                  <a:pt x="111170" y="63419"/>
                </a:lnTo>
                <a:lnTo>
                  <a:pt x="113127" y="62235"/>
                </a:lnTo>
                <a:lnTo>
                  <a:pt x="115384" y="61446"/>
                </a:lnTo>
                <a:lnTo>
                  <a:pt x="116888" y="59967"/>
                </a:lnTo>
                <a:lnTo>
                  <a:pt x="117892" y="58029"/>
                </a:lnTo>
                <a:lnTo>
                  <a:pt x="119502" y="52626"/>
                </a:lnTo>
                <a:lnTo>
                  <a:pt x="117182" y="49346"/>
                </a:lnTo>
                <a:lnTo>
                  <a:pt x="115229" y="47139"/>
                </a:lnTo>
                <a:lnTo>
                  <a:pt x="113928" y="44714"/>
                </a:lnTo>
                <a:lnTo>
                  <a:pt x="113061" y="42145"/>
                </a:lnTo>
                <a:lnTo>
                  <a:pt x="112482" y="39481"/>
                </a:lnTo>
                <a:lnTo>
                  <a:pt x="111144" y="37704"/>
                </a:lnTo>
                <a:lnTo>
                  <a:pt x="109299" y="36519"/>
                </a:lnTo>
                <a:lnTo>
                  <a:pt x="104046" y="34618"/>
                </a:lnTo>
                <a:lnTo>
                  <a:pt x="100787" y="31818"/>
                </a:lnTo>
                <a:lnTo>
                  <a:pt x="98585" y="29738"/>
                </a:lnTo>
                <a:lnTo>
                  <a:pt x="96164" y="28351"/>
                </a:lnTo>
                <a:lnTo>
                  <a:pt x="93598" y="27427"/>
                </a:lnTo>
                <a:lnTo>
                  <a:pt x="87186" y="25943"/>
                </a:lnTo>
                <a:lnTo>
                  <a:pt x="83769" y="23200"/>
                </a:lnTo>
                <a:lnTo>
                  <a:pt x="81524" y="21135"/>
                </a:lnTo>
                <a:lnTo>
                  <a:pt x="79075" y="19759"/>
                </a:lnTo>
                <a:lnTo>
                  <a:pt x="76490" y="18841"/>
                </a:lnTo>
                <a:lnTo>
                  <a:pt x="73814" y="18229"/>
                </a:lnTo>
                <a:lnTo>
                  <a:pt x="71078" y="17821"/>
                </a:lnTo>
                <a:lnTo>
                  <a:pt x="68302" y="17549"/>
                </a:lnTo>
                <a:lnTo>
                  <a:pt x="65497" y="17368"/>
                </a:lnTo>
                <a:lnTo>
                  <a:pt x="62676" y="18199"/>
                </a:lnTo>
                <a:lnTo>
                  <a:pt x="59842" y="19707"/>
                </a:lnTo>
                <a:lnTo>
                  <a:pt x="57001" y="21663"/>
                </a:lnTo>
                <a:lnTo>
                  <a:pt x="54154" y="22968"/>
                </a:lnTo>
                <a:lnTo>
                  <a:pt x="51303" y="23838"/>
                </a:lnTo>
                <a:lnTo>
                  <a:pt x="48451" y="24418"/>
                </a:lnTo>
                <a:lnTo>
                  <a:pt x="45597" y="24804"/>
                </a:lnTo>
                <a:lnTo>
                  <a:pt x="42741" y="25062"/>
                </a:lnTo>
                <a:lnTo>
                  <a:pt x="39885" y="25234"/>
                </a:lnTo>
                <a:lnTo>
                  <a:pt x="37028" y="26301"/>
                </a:lnTo>
                <a:lnTo>
                  <a:pt x="34171" y="27965"/>
                </a:lnTo>
                <a:lnTo>
                  <a:pt x="31314" y="30027"/>
                </a:lnTo>
                <a:lnTo>
                  <a:pt x="28457" y="32354"/>
                </a:lnTo>
                <a:lnTo>
                  <a:pt x="25600" y="34858"/>
                </a:lnTo>
                <a:lnTo>
                  <a:pt x="22742" y="37479"/>
                </a:lnTo>
                <a:lnTo>
                  <a:pt x="19885" y="39227"/>
                </a:lnTo>
                <a:lnTo>
                  <a:pt x="17027" y="40392"/>
                </a:lnTo>
                <a:lnTo>
                  <a:pt x="14170" y="41169"/>
                </a:lnTo>
                <a:lnTo>
                  <a:pt x="12265" y="42639"/>
                </a:lnTo>
                <a:lnTo>
                  <a:pt x="10995" y="44572"/>
                </a:lnTo>
                <a:lnTo>
                  <a:pt x="10149" y="46813"/>
                </a:lnTo>
                <a:lnTo>
                  <a:pt x="8632" y="49260"/>
                </a:lnTo>
                <a:lnTo>
                  <a:pt x="6667" y="51843"/>
                </a:lnTo>
                <a:lnTo>
                  <a:pt x="4405" y="54518"/>
                </a:lnTo>
                <a:lnTo>
                  <a:pt x="2899" y="58206"/>
                </a:lnTo>
                <a:lnTo>
                  <a:pt x="1893" y="62570"/>
                </a:lnTo>
                <a:lnTo>
                  <a:pt x="279" y="74160"/>
                </a:lnTo>
                <a:lnTo>
                  <a:pt x="148" y="76063"/>
                </a:lnTo>
                <a:lnTo>
                  <a:pt x="59" y="78285"/>
                </a:lnTo>
                <a:lnTo>
                  <a:pt x="0" y="80718"/>
                </a:lnTo>
                <a:lnTo>
                  <a:pt x="913" y="83293"/>
                </a:lnTo>
                <a:lnTo>
                  <a:pt x="2475" y="85962"/>
                </a:lnTo>
                <a:lnTo>
                  <a:pt x="7274" y="92539"/>
                </a:lnTo>
                <a:lnTo>
                  <a:pt x="10470" y="95978"/>
                </a:lnTo>
                <a:lnTo>
                  <a:pt x="12656" y="98229"/>
                </a:lnTo>
                <a:lnTo>
                  <a:pt x="15066" y="99729"/>
                </a:lnTo>
                <a:lnTo>
                  <a:pt x="17625" y="100730"/>
                </a:lnTo>
                <a:lnTo>
                  <a:pt x="20283" y="101396"/>
                </a:lnTo>
                <a:lnTo>
                  <a:pt x="23008" y="102793"/>
                </a:lnTo>
                <a:lnTo>
                  <a:pt x="25777" y="104677"/>
                </a:lnTo>
                <a:lnTo>
                  <a:pt x="28575" y="106886"/>
                </a:lnTo>
                <a:lnTo>
                  <a:pt x="31394" y="108358"/>
                </a:lnTo>
                <a:lnTo>
                  <a:pt x="34225" y="109340"/>
                </a:lnTo>
                <a:lnTo>
                  <a:pt x="37065" y="109994"/>
                </a:lnTo>
                <a:lnTo>
                  <a:pt x="39911" y="110430"/>
                </a:lnTo>
                <a:lnTo>
                  <a:pt x="42761" y="110721"/>
                </a:lnTo>
                <a:lnTo>
                  <a:pt x="45613" y="110915"/>
                </a:lnTo>
                <a:lnTo>
                  <a:pt x="49420" y="111044"/>
                </a:lnTo>
                <a:lnTo>
                  <a:pt x="66677" y="111251"/>
                </a:lnTo>
                <a:lnTo>
                  <a:pt x="70129" y="111268"/>
                </a:lnTo>
                <a:lnTo>
                  <a:pt x="74336" y="110327"/>
                </a:lnTo>
                <a:lnTo>
                  <a:pt x="79046" y="108747"/>
                </a:lnTo>
                <a:lnTo>
                  <a:pt x="84091" y="106742"/>
                </a:lnTo>
                <a:lnTo>
                  <a:pt x="88407" y="105404"/>
                </a:lnTo>
                <a:lnTo>
                  <a:pt x="92237" y="104513"/>
                </a:lnTo>
                <a:lnTo>
                  <a:pt x="95741" y="103919"/>
                </a:lnTo>
                <a:lnTo>
                  <a:pt x="99983" y="102570"/>
                </a:lnTo>
                <a:lnTo>
                  <a:pt x="104716" y="100719"/>
                </a:lnTo>
                <a:lnTo>
                  <a:pt x="109777" y="98532"/>
                </a:lnTo>
                <a:lnTo>
                  <a:pt x="114103" y="96121"/>
                </a:lnTo>
                <a:lnTo>
                  <a:pt x="117940" y="93562"/>
                </a:lnTo>
                <a:lnTo>
                  <a:pt x="121450" y="90903"/>
                </a:lnTo>
                <a:lnTo>
                  <a:pt x="124742" y="88178"/>
                </a:lnTo>
                <a:lnTo>
                  <a:pt x="127889" y="85408"/>
                </a:lnTo>
                <a:lnTo>
                  <a:pt x="130940" y="82610"/>
                </a:lnTo>
                <a:lnTo>
                  <a:pt x="132975" y="79792"/>
                </a:lnTo>
                <a:lnTo>
                  <a:pt x="134331" y="76960"/>
                </a:lnTo>
                <a:lnTo>
                  <a:pt x="135235" y="74120"/>
                </a:lnTo>
                <a:lnTo>
                  <a:pt x="136790" y="71274"/>
                </a:lnTo>
                <a:lnTo>
                  <a:pt x="138779" y="68425"/>
                </a:lnTo>
                <a:lnTo>
                  <a:pt x="141058" y="65572"/>
                </a:lnTo>
                <a:lnTo>
                  <a:pt x="142577" y="62718"/>
                </a:lnTo>
                <a:lnTo>
                  <a:pt x="143589" y="59863"/>
                </a:lnTo>
                <a:lnTo>
                  <a:pt x="144264" y="57007"/>
                </a:lnTo>
                <a:lnTo>
                  <a:pt x="144715" y="53198"/>
                </a:lnTo>
                <a:lnTo>
                  <a:pt x="145015" y="48754"/>
                </a:lnTo>
                <a:lnTo>
                  <a:pt x="145348" y="39688"/>
                </a:lnTo>
                <a:lnTo>
                  <a:pt x="145536" y="29229"/>
                </a:lnTo>
                <a:lnTo>
                  <a:pt x="145580" y="23073"/>
                </a:lnTo>
                <a:lnTo>
                  <a:pt x="144640" y="21050"/>
                </a:lnTo>
                <a:lnTo>
                  <a:pt x="143060" y="19702"/>
                </a:lnTo>
                <a:lnTo>
                  <a:pt x="141054" y="18803"/>
                </a:lnTo>
                <a:lnTo>
                  <a:pt x="139717" y="17251"/>
                </a:lnTo>
                <a:lnTo>
                  <a:pt x="138825" y="15264"/>
                </a:lnTo>
                <a:lnTo>
                  <a:pt x="138231" y="12987"/>
                </a:lnTo>
                <a:lnTo>
                  <a:pt x="136883" y="10516"/>
                </a:lnTo>
                <a:lnTo>
                  <a:pt x="135031" y="7917"/>
                </a:lnTo>
                <a:lnTo>
                  <a:pt x="132843" y="5231"/>
                </a:lnTo>
                <a:lnTo>
                  <a:pt x="130433" y="3441"/>
                </a:lnTo>
                <a:lnTo>
                  <a:pt x="127874" y="2247"/>
                </a:lnTo>
                <a:lnTo>
                  <a:pt x="125215" y="1452"/>
                </a:lnTo>
                <a:lnTo>
                  <a:pt x="122490" y="921"/>
                </a:lnTo>
                <a:lnTo>
                  <a:pt x="119721" y="567"/>
                </a:lnTo>
                <a:lnTo>
                  <a:pt x="116923" y="332"/>
                </a:lnTo>
                <a:lnTo>
                  <a:pt x="113152" y="174"/>
                </a:lnTo>
                <a:lnTo>
                  <a:pt x="103882" y="0"/>
                </a:lnTo>
                <a:lnTo>
                  <a:pt x="99695" y="906"/>
                </a:lnTo>
                <a:lnTo>
                  <a:pt x="95952" y="2462"/>
                </a:lnTo>
                <a:lnTo>
                  <a:pt x="92504" y="4453"/>
                </a:lnTo>
                <a:lnTo>
                  <a:pt x="89253" y="5779"/>
                </a:lnTo>
                <a:lnTo>
                  <a:pt x="86133" y="6664"/>
                </a:lnTo>
                <a:lnTo>
                  <a:pt x="83100" y="7254"/>
                </a:lnTo>
                <a:lnTo>
                  <a:pt x="80126" y="8599"/>
                </a:lnTo>
                <a:lnTo>
                  <a:pt x="77191" y="10449"/>
                </a:lnTo>
                <a:lnTo>
                  <a:pt x="74281" y="12634"/>
                </a:lnTo>
                <a:lnTo>
                  <a:pt x="71390" y="15044"/>
                </a:lnTo>
                <a:lnTo>
                  <a:pt x="68509" y="17602"/>
                </a:lnTo>
                <a:lnTo>
                  <a:pt x="62769" y="22986"/>
                </a:lnTo>
                <a:lnTo>
                  <a:pt x="48462" y="37043"/>
                </a:lnTo>
                <a:lnTo>
                  <a:pt x="46556" y="39889"/>
                </a:lnTo>
                <a:lnTo>
                  <a:pt x="45286" y="42738"/>
                </a:lnTo>
                <a:lnTo>
                  <a:pt x="43247" y="49605"/>
                </a:lnTo>
                <a:lnTo>
                  <a:pt x="43080" y="51121"/>
                </a:lnTo>
                <a:lnTo>
                  <a:pt x="42968" y="53084"/>
                </a:lnTo>
                <a:lnTo>
                  <a:pt x="42844" y="57805"/>
                </a:lnTo>
                <a:lnTo>
                  <a:pt x="42758" y="71402"/>
                </a:lnTo>
                <a:lnTo>
                  <a:pt x="43706" y="73273"/>
                </a:lnTo>
                <a:lnTo>
                  <a:pt x="45291" y="74519"/>
                </a:lnTo>
                <a:lnTo>
                  <a:pt x="47300" y="75350"/>
                </a:lnTo>
                <a:lnTo>
                  <a:pt x="49591" y="75904"/>
                </a:lnTo>
                <a:lnTo>
                  <a:pt x="52072" y="76274"/>
                </a:lnTo>
                <a:lnTo>
                  <a:pt x="54678" y="76520"/>
                </a:lnTo>
                <a:lnTo>
                  <a:pt x="57368" y="76684"/>
                </a:lnTo>
                <a:lnTo>
                  <a:pt x="62896" y="76867"/>
                </a:lnTo>
                <a:lnTo>
                  <a:pt x="71364" y="76969"/>
                </a:lnTo>
                <a:lnTo>
                  <a:pt x="74207" y="76031"/>
                </a:lnTo>
                <a:lnTo>
                  <a:pt x="77055" y="74454"/>
                </a:lnTo>
                <a:lnTo>
                  <a:pt x="79906" y="72449"/>
                </a:lnTo>
                <a:lnTo>
                  <a:pt x="82759" y="70161"/>
                </a:lnTo>
                <a:lnTo>
                  <a:pt x="85613" y="67682"/>
                </a:lnTo>
                <a:lnTo>
                  <a:pt x="88469" y="65077"/>
                </a:lnTo>
                <a:lnTo>
                  <a:pt x="90372" y="62388"/>
                </a:lnTo>
                <a:lnTo>
                  <a:pt x="91642" y="59643"/>
                </a:lnTo>
                <a:lnTo>
                  <a:pt x="92488" y="56860"/>
                </a:lnTo>
                <a:lnTo>
                  <a:pt x="94005" y="54053"/>
                </a:lnTo>
                <a:lnTo>
                  <a:pt x="95968" y="51229"/>
                </a:lnTo>
                <a:lnTo>
                  <a:pt x="98230" y="48393"/>
                </a:lnTo>
                <a:lnTo>
                  <a:pt x="100690" y="45551"/>
                </a:lnTo>
                <a:lnTo>
                  <a:pt x="103282" y="42703"/>
                </a:lnTo>
                <a:lnTo>
                  <a:pt x="105963" y="39852"/>
                </a:lnTo>
                <a:lnTo>
                  <a:pt x="107750" y="36999"/>
                </a:lnTo>
                <a:lnTo>
                  <a:pt x="108943" y="34144"/>
                </a:lnTo>
                <a:lnTo>
                  <a:pt x="109736" y="31289"/>
                </a:lnTo>
                <a:lnTo>
                  <a:pt x="110266" y="28432"/>
                </a:lnTo>
                <a:lnTo>
                  <a:pt x="110619" y="25576"/>
                </a:lnTo>
                <a:lnTo>
                  <a:pt x="110855" y="22719"/>
                </a:lnTo>
                <a:lnTo>
                  <a:pt x="110059" y="20814"/>
                </a:lnTo>
                <a:lnTo>
                  <a:pt x="108576" y="19545"/>
                </a:lnTo>
                <a:lnTo>
                  <a:pt x="106635" y="18698"/>
                </a:lnTo>
                <a:lnTo>
                  <a:pt x="104388" y="18134"/>
                </a:lnTo>
                <a:lnTo>
                  <a:pt x="101938" y="17758"/>
                </a:lnTo>
                <a:lnTo>
                  <a:pt x="99352" y="17507"/>
                </a:lnTo>
                <a:lnTo>
                  <a:pt x="96676" y="17340"/>
                </a:lnTo>
                <a:lnTo>
                  <a:pt x="87254" y="17049"/>
                </a:lnTo>
                <a:lnTo>
                  <a:pt x="81545" y="17018"/>
                </a:lnTo>
                <a:lnTo>
                  <a:pt x="79089" y="17966"/>
                </a:lnTo>
                <a:lnTo>
                  <a:pt x="76500" y="19551"/>
                </a:lnTo>
                <a:lnTo>
                  <a:pt x="70050" y="24387"/>
                </a:lnTo>
                <a:lnTo>
                  <a:pt x="66628" y="25049"/>
                </a:lnTo>
                <a:lnTo>
                  <a:pt x="59890" y="2557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16"/>
          <p:cNvSpPr/>
          <p:nvPr/>
        </p:nvSpPr>
        <p:spPr>
          <a:xfrm>
            <a:off x="6775167" y="4500565"/>
            <a:ext cx="291431" cy="154268"/>
          </a:xfrm>
          <a:custGeom>
            <a:avLst/>
            <a:gdLst/>
            <a:ahLst/>
            <a:cxnLst/>
            <a:rect l="0" t="0" r="0" b="0"/>
            <a:pathLst>
              <a:path w="291431" h="154268">
                <a:moveTo>
                  <a:pt x="119980" y="17142"/>
                </a:moveTo>
                <a:lnTo>
                  <a:pt x="111761" y="8923"/>
                </a:lnTo>
                <a:lnTo>
                  <a:pt x="111512" y="4123"/>
                </a:lnTo>
                <a:lnTo>
                  <a:pt x="110525" y="2748"/>
                </a:lnTo>
                <a:lnTo>
                  <a:pt x="108915" y="1831"/>
                </a:lnTo>
                <a:lnTo>
                  <a:pt x="104585" y="812"/>
                </a:lnTo>
                <a:lnTo>
                  <a:pt x="96792" y="238"/>
                </a:lnTo>
                <a:lnTo>
                  <a:pt x="87340" y="29"/>
                </a:lnTo>
                <a:lnTo>
                  <a:pt x="71074" y="0"/>
                </a:lnTo>
                <a:lnTo>
                  <a:pt x="64589" y="2538"/>
                </a:lnTo>
                <a:lnTo>
                  <a:pt x="56309" y="6842"/>
                </a:lnTo>
                <a:lnTo>
                  <a:pt x="52768" y="9322"/>
                </a:lnTo>
                <a:lnTo>
                  <a:pt x="49455" y="11929"/>
                </a:lnTo>
                <a:lnTo>
                  <a:pt x="46293" y="14619"/>
                </a:lnTo>
                <a:lnTo>
                  <a:pt x="43233" y="17365"/>
                </a:lnTo>
                <a:lnTo>
                  <a:pt x="37293" y="22956"/>
                </a:lnTo>
                <a:lnTo>
                  <a:pt x="31477" y="28617"/>
                </a:lnTo>
                <a:lnTo>
                  <a:pt x="28593" y="32411"/>
                </a:lnTo>
                <a:lnTo>
                  <a:pt x="25718" y="36847"/>
                </a:lnTo>
                <a:lnTo>
                  <a:pt x="22849" y="41708"/>
                </a:lnTo>
                <a:lnTo>
                  <a:pt x="19984" y="45902"/>
                </a:lnTo>
                <a:lnTo>
                  <a:pt x="17120" y="49651"/>
                </a:lnTo>
                <a:lnTo>
                  <a:pt x="14259" y="53102"/>
                </a:lnTo>
                <a:lnTo>
                  <a:pt x="12352" y="57308"/>
                </a:lnTo>
                <a:lnTo>
                  <a:pt x="11081" y="62017"/>
                </a:lnTo>
                <a:lnTo>
                  <a:pt x="10233" y="67061"/>
                </a:lnTo>
                <a:lnTo>
                  <a:pt x="8715" y="71376"/>
                </a:lnTo>
                <a:lnTo>
                  <a:pt x="6751" y="75206"/>
                </a:lnTo>
                <a:lnTo>
                  <a:pt x="4489" y="78712"/>
                </a:lnTo>
                <a:lnTo>
                  <a:pt x="2981" y="82953"/>
                </a:lnTo>
                <a:lnTo>
                  <a:pt x="1975" y="87686"/>
                </a:lnTo>
                <a:lnTo>
                  <a:pt x="1306" y="92746"/>
                </a:lnTo>
                <a:lnTo>
                  <a:pt x="858" y="97072"/>
                </a:lnTo>
                <a:lnTo>
                  <a:pt x="561" y="100909"/>
                </a:lnTo>
                <a:lnTo>
                  <a:pt x="362" y="104419"/>
                </a:lnTo>
                <a:lnTo>
                  <a:pt x="142" y="110859"/>
                </a:lnTo>
                <a:lnTo>
                  <a:pt x="0" y="122755"/>
                </a:lnTo>
                <a:lnTo>
                  <a:pt x="941" y="125651"/>
                </a:lnTo>
                <a:lnTo>
                  <a:pt x="2520" y="128534"/>
                </a:lnTo>
                <a:lnTo>
                  <a:pt x="4526" y="131408"/>
                </a:lnTo>
                <a:lnTo>
                  <a:pt x="5864" y="134277"/>
                </a:lnTo>
                <a:lnTo>
                  <a:pt x="6755" y="137142"/>
                </a:lnTo>
                <a:lnTo>
                  <a:pt x="7350" y="140004"/>
                </a:lnTo>
                <a:lnTo>
                  <a:pt x="8697" y="141913"/>
                </a:lnTo>
                <a:lnTo>
                  <a:pt x="10549" y="143185"/>
                </a:lnTo>
                <a:lnTo>
                  <a:pt x="12736" y="144033"/>
                </a:lnTo>
                <a:lnTo>
                  <a:pt x="17706" y="147516"/>
                </a:lnTo>
                <a:lnTo>
                  <a:pt x="20365" y="149778"/>
                </a:lnTo>
                <a:lnTo>
                  <a:pt x="23090" y="151286"/>
                </a:lnTo>
                <a:lnTo>
                  <a:pt x="28658" y="152962"/>
                </a:lnTo>
                <a:lnTo>
                  <a:pt x="37148" y="153905"/>
                </a:lnTo>
                <a:lnTo>
                  <a:pt x="45384" y="154126"/>
                </a:lnTo>
                <a:lnTo>
                  <a:pt x="61642" y="154267"/>
                </a:lnTo>
                <a:lnTo>
                  <a:pt x="64896" y="153326"/>
                </a:lnTo>
                <a:lnTo>
                  <a:pt x="71050" y="149741"/>
                </a:lnTo>
                <a:lnTo>
                  <a:pt x="79502" y="147513"/>
                </a:lnTo>
                <a:lnTo>
                  <a:pt x="84422" y="146918"/>
                </a:lnTo>
                <a:lnTo>
                  <a:pt x="89607" y="145570"/>
                </a:lnTo>
                <a:lnTo>
                  <a:pt x="94969" y="143718"/>
                </a:lnTo>
                <a:lnTo>
                  <a:pt x="100448" y="141531"/>
                </a:lnTo>
                <a:lnTo>
                  <a:pt x="109077" y="139101"/>
                </a:lnTo>
                <a:lnTo>
                  <a:pt x="117040" y="137068"/>
                </a:lnTo>
                <a:lnTo>
                  <a:pt x="121829" y="135193"/>
                </a:lnTo>
                <a:lnTo>
                  <a:pt x="126928" y="132990"/>
                </a:lnTo>
                <a:lnTo>
                  <a:pt x="131280" y="129617"/>
                </a:lnTo>
                <a:lnTo>
                  <a:pt x="135133" y="125463"/>
                </a:lnTo>
                <a:lnTo>
                  <a:pt x="138655" y="120788"/>
                </a:lnTo>
                <a:lnTo>
                  <a:pt x="142907" y="116719"/>
                </a:lnTo>
                <a:lnTo>
                  <a:pt x="147647" y="113055"/>
                </a:lnTo>
                <a:lnTo>
                  <a:pt x="152713" y="109659"/>
                </a:lnTo>
                <a:lnTo>
                  <a:pt x="157041" y="106442"/>
                </a:lnTo>
                <a:lnTo>
                  <a:pt x="160880" y="103346"/>
                </a:lnTo>
                <a:lnTo>
                  <a:pt x="164392" y="100329"/>
                </a:lnTo>
                <a:lnTo>
                  <a:pt x="168638" y="96412"/>
                </a:lnTo>
                <a:lnTo>
                  <a:pt x="182763" y="82751"/>
                </a:lnTo>
                <a:lnTo>
                  <a:pt x="190111" y="75512"/>
                </a:lnTo>
                <a:lnTo>
                  <a:pt x="192451" y="72248"/>
                </a:lnTo>
                <a:lnTo>
                  <a:pt x="194012" y="69119"/>
                </a:lnTo>
                <a:lnTo>
                  <a:pt x="195052" y="66081"/>
                </a:lnTo>
                <a:lnTo>
                  <a:pt x="196698" y="62151"/>
                </a:lnTo>
                <a:lnTo>
                  <a:pt x="198748" y="57626"/>
                </a:lnTo>
                <a:lnTo>
                  <a:pt x="201067" y="52703"/>
                </a:lnTo>
                <a:lnTo>
                  <a:pt x="203565" y="48470"/>
                </a:lnTo>
                <a:lnTo>
                  <a:pt x="206184" y="44695"/>
                </a:lnTo>
                <a:lnTo>
                  <a:pt x="208882" y="41225"/>
                </a:lnTo>
                <a:lnTo>
                  <a:pt x="211633" y="37008"/>
                </a:lnTo>
                <a:lnTo>
                  <a:pt x="214420" y="32291"/>
                </a:lnTo>
                <a:lnTo>
                  <a:pt x="217230" y="27241"/>
                </a:lnTo>
                <a:lnTo>
                  <a:pt x="219103" y="22923"/>
                </a:lnTo>
                <a:lnTo>
                  <a:pt x="220352" y="19090"/>
                </a:lnTo>
                <a:lnTo>
                  <a:pt x="222357" y="10648"/>
                </a:lnTo>
                <a:lnTo>
                  <a:pt x="222631" y="6953"/>
                </a:lnTo>
                <a:lnTo>
                  <a:pt x="222705" y="4634"/>
                </a:lnTo>
                <a:lnTo>
                  <a:pt x="221801" y="3089"/>
                </a:lnTo>
                <a:lnTo>
                  <a:pt x="220245" y="2058"/>
                </a:lnTo>
                <a:lnTo>
                  <a:pt x="215456" y="404"/>
                </a:lnTo>
                <a:lnTo>
                  <a:pt x="207667" y="78"/>
                </a:lnTo>
                <a:lnTo>
                  <a:pt x="202449" y="33"/>
                </a:lnTo>
                <a:lnTo>
                  <a:pt x="200677" y="973"/>
                </a:lnTo>
                <a:lnTo>
                  <a:pt x="199496" y="2553"/>
                </a:lnTo>
                <a:lnTo>
                  <a:pt x="198708" y="4559"/>
                </a:lnTo>
                <a:lnTo>
                  <a:pt x="195293" y="9327"/>
                </a:lnTo>
                <a:lnTo>
                  <a:pt x="193048" y="11932"/>
                </a:lnTo>
                <a:lnTo>
                  <a:pt x="190600" y="13668"/>
                </a:lnTo>
                <a:lnTo>
                  <a:pt x="185339" y="15599"/>
                </a:lnTo>
                <a:lnTo>
                  <a:pt x="182602" y="18018"/>
                </a:lnTo>
                <a:lnTo>
                  <a:pt x="179827" y="21536"/>
                </a:lnTo>
                <a:lnTo>
                  <a:pt x="177022" y="25786"/>
                </a:lnTo>
                <a:lnTo>
                  <a:pt x="174201" y="29572"/>
                </a:lnTo>
                <a:lnTo>
                  <a:pt x="171367" y="33049"/>
                </a:lnTo>
                <a:lnTo>
                  <a:pt x="168526" y="36319"/>
                </a:lnTo>
                <a:lnTo>
                  <a:pt x="166632" y="39452"/>
                </a:lnTo>
                <a:lnTo>
                  <a:pt x="165369" y="42493"/>
                </a:lnTo>
                <a:lnTo>
                  <a:pt x="164527" y="45473"/>
                </a:lnTo>
                <a:lnTo>
                  <a:pt x="163013" y="48411"/>
                </a:lnTo>
                <a:lnTo>
                  <a:pt x="161051" y="51323"/>
                </a:lnTo>
                <a:lnTo>
                  <a:pt x="158791" y="54217"/>
                </a:lnTo>
                <a:lnTo>
                  <a:pt x="157284" y="57099"/>
                </a:lnTo>
                <a:lnTo>
                  <a:pt x="156279" y="59973"/>
                </a:lnTo>
                <a:lnTo>
                  <a:pt x="155609" y="62841"/>
                </a:lnTo>
                <a:lnTo>
                  <a:pt x="156116" y="65705"/>
                </a:lnTo>
                <a:lnTo>
                  <a:pt x="157405" y="68568"/>
                </a:lnTo>
                <a:lnTo>
                  <a:pt x="159218" y="71429"/>
                </a:lnTo>
                <a:lnTo>
                  <a:pt x="160426" y="74288"/>
                </a:lnTo>
                <a:lnTo>
                  <a:pt x="161232" y="77147"/>
                </a:lnTo>
                <a:lnTo>
                  <a:pt x="161768" y="80005"/>
                </a:lnTo>
                <a:lnTo>
                  <a:pt x="163079" y="82863"/>
                </a:lnTo>
                <a:lnTo>
                  <a:pt x="164905" y="85722"/>
                </a:lnTo>
                <a:lnTo>
                  <a:pt x="167075" y="88579"/>
                </a:lnTo>
                <a:lnTo>
                  <a:pt x="169474" y="91437"/>
                </a:lnTo>
                <a:lnTo>
                  <a:pt x="172026" y="94295"/>
                </a:lnTo>
                <a:lnTo>
                  <a:pt x="174680" y="97152"/>
                </a:lnTo>
                <a:lnTo>
                  <a:pt x="177402" y="99057"/>
                </a:lnTo>
                <a:lnTo>
                  <a:pt x="185784" y="102691"/>
                </a:lnTo>
                <a:lnTo>
                  <a:pt x="191454" y="106916"/>
                </a:lnTo>
                <a:lnTo>
                  <a:pt x="194299" y="108424"/>
                </a:lnTo>
                <a:lnTo>
                  <a:pt x="200001" y="110099"/>
                </a:lnTo>
                <a:lnTo>
                  <a:pt x="208250" y="110844"/>
                </a:lnTo>
                <a:lnTo>
                  <a:pt x="213117" y="111043"/>
                </a:lnTo>
                <a:lnTo>
                  <a:pt x="223604" y="111263"/>
                </a:lnTo>
                <a:lnTo>
                  <a:pt x="229068" y="111322"/>
                </a:lnTo>
                <a:lnTo>
                  <a:pt x="233663" y="110409"/>
                </a:lnTo>
                <a:lnTo>
                  <a:pt x="244681" y="105525"/>
                </a:lnTo>
                <a:lnTo>
                  <a:pt x="250967" y="104048"/>
                </a:lnTo>
                <a:lnTo>
                  <a:pt x="256937" y="100852"/>
                </a:lnTo>
                <a:lnTo>
                  <a:pt x="263717" y="96257"/>
                </a:lnTo>
                <a:lnTo>
                  <a:pt x="268192" y="93697"/>
                </a:lnTo>
                <a:lnTo>
                  <a:pt x="273081" y="91039"/>
                </a:lnTo>
                <a:lnTo>
                  <a:pt x="277292" y="87362"/>
                </a:lnTo>
                <a:lnTo>
                  <a:pt x="281052" y="83005"/>
                </a:lnTo>
                <a:lnTo>
                  <a:pt x="291430" y="6857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17"/>
          <p:cNvSpPr/>
          <p:nvPr/>
        </p:nvSpPr>
        <p:spPr>
          <a:xfrm>
            <a:off x="7092315" y="4500715"/>
            <a:ext cx="154305" cy="111163"/>
          </a:xfrm>
          <a:custGeom>
            <a:avLst/>
            <a:gdLst/>
            <a:ahLst/>
            <a:cxnLst/>
            <a:rect l="0" t="0" r="0" b="0"/>
            <a:pathLst>
              <a:path w="154305" h="111163">
                <a:moveTo>
                  <a:pt x="0" y="8420"/>
                </a:moveTo>
                <a:lnTo>
                  <a:pt x="4551" y="8420"/>
                </a:lnTo>
                <a:lnTo>
                  <a:pt x="5891" y="7467"/>
                </a:lnTo>
                <a:lnTo>
                  <a:pt x="6785" y="5880"/>
                </a:lnTo>
                <a:lnTo>
                  <a:pt x="8467" y="200"/>
                </a:lnTo>
                <a:lnTo>
                  <a:pt x="8525" y="2544"/>
                </a:lnTo>
                <a:lnTo>
                  <a:pt x="8572" y="48961"/>
                </a:lnTo>
                <a:lnTo>
                  <a:pt x="7620" y="54498"/>
                </a:lnTo>
                <a:lnTo>
                  <a:pt x="6033" y="60093"/>
                </a:lnTo>
                <a:lnTo>
                  <a:pt x="4021" y="65729"/>
                </a:lnTo>
                <a:lnTo>
                  <a:pt x="2681" y="70438"/>
                </a:lnTo>
                <a:lnTo>
                  <a:pt x="1787" y="74530"/>
                </a:lnTo>
                <a:lnTo>
                  <a:pt x="1191" y="78211"/>
                </a:lnTo>
                <a:lnTo>
                  <a:pt x="794" y="82570"/>
                </a:lnTo>
                <a:lnTo>
                  <a:pt x="530" y="87380"/>
                </a:lnTo>
                <a:lnTo>
                  <a:pt x="104" y="99688"/>
                </a:lnTo>
                <a:lnTo>
                  <a:pt x="1022" y="101650"/>
                </a:lnTo>
                <a:lnTo>
                  <a:pt x="2586" y="103910"/>
                </a:lnTo>
                <a:lnTo>
                  <a:pt x="8468" y="111162"/>
                </a:lnTo>
                <a:lnTo>
                  <a:pt x="8526" y="108693"/>
                </a:lnTo>
                <a:lnTo>
                  <a:pt x="8542" y="106701"/>
                </a:lnTo>
                <a:lnTo>
                  <a:pt x="9505" y="104420"/>
                </a:lnTo>
                <a:lnTo>
                  <a:pt x="11099" y="101947"/>
                </a:lnTo>
                <a:lnTo>
                  <a:pt x="13114" y="99347"/>
                </a:lnTo>
                <a:lnTo>
                  <a:pt x="15410" y="95708"/>
                </a:lnTo>
                <a:lnTo>
                  <a:pt x="17893" y="91377"/>
                </a:lnTo>
                <a:lnTo>
                  <a:pt x="20502" y="86584"/>
                </a:lnTo>
                <a:lnTo>
                  <a:pt x="23193" y="82437"/>
                </a:lnTo>
                <a:lnTo>
                  <a:pt x="25939" y="78719"/>
                </a:lnTo>
                <a:lnTo>
                  <a:pt x="28723" y="75289"/>
                </a:lnTo>
                <a:lnTo>
                  <a:pt x="32484" y="70144"/>
                </a:lnTo>
                <a:lnTo>
                  <a:pt x="41742" y="56808"/>
                </a:lnTo>
                <a:lnTo>
                  <a:pt x="45926" y="50203"/>
                </a:lnTo>
                <a:lnTo>
                  <a:pt x="49667" y="43895"/>
                </a:lnTo>
                <a:lnTo>
                  <a:pt x="53114" y="37785"/>
                </a:lnTo>
                <a:lnTo>
                  <a:pt x="56364" y="32759"/>
                </a:lnTo>
                <a:lnTo>
                  <a:pt x="59484" y="28456"/>
                </a:lnTo>
                <a:lnTo>
                  <a:pt x="62515" y="24635"/>
                </a:lnTo>
                <a:lnTo>
                  <a:pt x="66441" y="21134"/>
                </a:lnTo>
                <a:lnTo>
                  <a:pt x="70964" y="17849"/>
                </a:lnTo>
                <a:lnTo>
                  <a:pt x="75885" y="14706"/>
                </a:lnTo>
                <a:lnTo>
                  <a:pt x="80117" y="11658"/>
                </a:lnTo>
                <a:lnTo>
                  <a:pt x="83891" y="8673"/>
                </a:lnTo>
                <a:lnTo>
                  <a:pt x="92241" y="1590"/>
                </a:lnTo>
                <a:lnTo>
                  <a:pt x="93879" y="1009"/>
                </a:lnTo>
                <a:lnTo>
                  <a:pt x="98239" y="364"/>
                </a:lnTo>
                <a:lnTo>
                  <a:pt x="100735" y="192"/>
                </a:lnTo>
                <a:lnTo>
                  <a:pt x="103352" y="77"/>
                </a:lnTo>
                <a:lnTo>
                  <a:pt x="106048" y="0"/>
                </a:lnTo>
                <a:lnTo>
                  <a:pt x="107847" y="902"/>
                </a:lnTo>
                <a:lnTo>
                  <a:pt x="109045" y="2455"/>
                </a:lnTo>
                <a:lnTo>
                  <a:pt x="109844" y="4444"/>
                </a:lnTo>
                <a:lnTo>
                  <a:pt x="111329" y="6721"/>
                </a:lnTo>
                <a:lnTo>
                  <a:pt x="113272" y="9193"/>
                </a:lnTo>
                <a:lnTo>
                  <a:pt x="115520" y="11792"/>
                </a:lnTo>
                <a:lnTo>
                  <a:pt x="117018" y="15431"/>
                </a:lnTo>
                <a:lnTo>
                  <a:pt x="118016" y="19761"/>
                </a:lnTo>
                <a:lnTo>
                  <a:pt x="118682" y="24553"/>
                </a:lnTo>
                <a:lnTo>
                  <a:pt x="120079" y="28700"/>
                </a:lnTo>
                <a:lnTo>
                  <a:pt x="121963" y="32418"/>
                </a:lnTo>
                <a:lnTo>
                  <a:pt x="124170" y="35849"/>
                </a:lnTo>
                <a:lnTo>
                  <a:pt x="125643" y="40041"/>
                </a:lnTo>
                <a:lnTo>
                  <a:pt x="126624" y="44740"/>
                </a:lnTo>
                <a:lnTo>
                  <a:pt x="127279" y="49778"/>
                </a:lnTo>
                <a:lnTo>
                  <a:pt x="127715" y="54090"/>
                </a:lnTo>
                <a:lnTo>
                  <a:pt x="128006" y="57917"/>
                </a:lnTo>
                <a:lnTo>
                  <a:pt x="128200" y="61420"/>
                </a:lnTo>
                <a:lnTo>
                  <a:pt x="129282" y="65661"/>
                </a:lnTo>
                <a:lnTo>
                  <a:pt x="130955" y="70393"/>
                </a:lnTo>
                <a:lnTo>
                  <a:pt x="135934" y="82574"/>
                </a:lnTo>
                <a:lnTo>
                  <a:pt x="136342" y="84526"/>
                </a:lnTo>
                <a:lnTo>
                  <a:pt x="136615" y="86780"/>
                </a:lnTo>
                <a:lnTo>
                  <a:pt x="136797" y="89235"/>
                </a:lnTo>
                <a:lnTo>
                  <a:pt x="137870" y="90871"/>
                </a:lnTo>
                <a:lnTo>
                  <a:pt x="139538" y="91962"/>
                </a:lnTo>
                <a:lnTo>
                  <a:pt x="144509" y="93713"/>
                </a:lnTo>
                <a:lnTo>
                  <a:pt x="147728" y="93953"/>
                </a:lnTo>
                <a:lnTo>
                  <a:pt x="154304" y="94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18"/>
          <p:cNvSpPr/>
          <p:nvPr/>
        </p:nvSpPr>
        <p:spPr>
          <a:xfrm>
            <a:off x="7340917" y="4397692"/>
            <a:ext cx="34291" cy="214313"/>
          </a:xfrm>
          <a:custGeom>
            <a:avLst/>
            <a:gdLst/>
            <a:ahLst/>
            <a:cxnLst/>
            <a:rect l="0" t="0" r="0" b="0"/>
            <a:pathLst>
              <a:path w="34291" h="214313">
                <a:moveTo>
                  <a:pt x="0" y="0"/>
                </a:moveTo>
                <a:lnTo>
                  <a:pt x="0" y="28619"/>
                </a:lnTo>
                <a:lnTo>
                  <a:pt x="953" y="32414"/>
                </a:lnTo>
                <a:lnTo>
                  <a:pt x="2540" y="36850"/>
                </a:lnTo>
                <a:lnTo>
                  <a:pt x="4551" y="41711"/>
                </a:lnTo>
                <a:lnTo>
                  <a:pt x="5891" y="46858"/>
                </a:lnTo>
                <a:lnTo>
                  <a:pt x="6785" y="52193"/>
                </a:lnTo>
                <a:lnTo>
                  <a:pt x="7381" y="57656"/>
                </a:lnTo>
                <a:lnTo>
                  <a:pt x="7778" y="63202"/>
                </a:lnTo>
                <a:lnTo>
                  <a:pt x="8043" y="68805"/>
                </a:lnTo>
                <a:lnTo>
                  <a:pt x="8220" y="74445"/>
                </a:lnTo>
                <a:lnTo>
                  <a:pt x="9290" y="80110"/>
                </a:lnTo>
                <a:lnTo>
                  <a:pt x="10955" y="85792"/>
                </a:lnTo>
                <a:lnTo>
                  <a:pt x="13019" y="91484"/>
                </a:lnTo>
                <a:lnTo>
                  <a:pt x="14395" y="96232"/>
                </a:lnTo>
                <a:lnTo>
                  <a:pt x="15311" y="100350"/>
                </a:lnTo>
                <a:lnTo>
                  <a:pt x="15923" y="104047"/>
                </a:lnTo>
                <a:lnTo>
                  <a:pt x="16330" y="109370"/>
                </a:lnTo>
                <a:lnTo>
                  <a:pt x="16602" y="115776"/>
                </a:lnTo>
                <a:lnTo>
                  <a:pt x="16985" y="135904"/>
                </a:lnTo>
                <a:lnTo>
                  <a:pt x="17038" y="142038"/>
                </a:lnTo>
                <a:lnTo>
                  <a:pt x="18026" y="147079"/>
                </a:lnTo>
                <a:lnTo>
                  <a:pt x="19638" y="151393"/>
                </a:lnTo>
                <a:lnTo>
                  <a:pt x="21664" y="155221"/>
                </a:lnTo>
                <a:lnTo>
                  <a:pt x="23015" y="159678"/>
                </a:lnTo>
                <a:lnTo>
                  <a:pt x="23916" y="164555"/>
                </a:lnTo>
                <a:lnTo>
                  <a:pt x="24516" y="169711"/>
                </a:lnTo>
                <a:lnTo>
                  <a:pt x="24917" y="174101"/>
                </a:lnTo>
                <a:lnTo>
                  <a:pt x="25184" y="177979"/>
                </a:lnTo>
                <a:lnTo>
                  <a:pt x="25362" y="181518"/>
                </a:lnTo>
                <a:lnTo>
                  <a:pt x="25559" y="187990"/>
                </a:lnTo>
                <a:lnTo>
                  <a:pt x="25613" y="191049"/>
                </a:lnTo>
                <a:lnTo>
                  <a:pt x="26599" y="194041"/>
                </a:lnTo>
                <a:lnTo>
                  <a:pt x="28211" y="196988"/>
                </a:lnTo>
                <a:lnTo>
                  <a:pt x="30237" y="199906"/>
                </a:lnTo>
                <a:lnTo>
                  <a:pt x="31588" y="202803"/>
                </a:lnTo>
                <a:lnTo>
                  <a:pt x="32488" y="205687"/>
                </a:lnTo>
                <a:lnTo>
                  <a:pt x="34290" y="21431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19"/>
          <p:cNvSpPr/>
          <p:nvPr/>
        </p:nvSpPr>
        <p:spPr>
          <a:xfrm>
            <a:off x="7306630" y="4449127"/>
            <a:ext cx="274318" cy="128468"/>
          </a:xfrm>
          <a:custGeom>
            <a:avLst/>
            <a:gdLst/>
            <a:ahLst/>
            <a:cxnLst/>
            <a:rect l="0" t="0" r="0" b="0"/>
            <a:pathLst>
              <a:path w="274318" h="128468">
                <a:moveTo>
                  <a:pt x="8570" y="77152"/>
                </a:moveTo>
                <a:lnTo>
                  <a:pt x="0" y="77152"/>
                </a:lnTo>
                <a:lnTo>
                  <a:pt x="11929" y="77152"/>
                </a:lnTo>
                <a:lnTo>
                  <a:pt x="14620" y="76200"/>
                </a:lnTo>
                <a:lnTo>
                  <a:pt x="20149" y="72602"/>
                </a:lnTo>
                <a:lnTo>
                  <a:pt x="25781" y="70368"/>
                </a:lnTo>
                <a:lnTo>
                  <a:pt x="32411" y="68422"/>
                </a:lnTo>
                <a:lnTo>
                  <a:pt x="36847" y="66570"/>
                </a:lnTo>
                <a:lnTo>
                  <a:pt x="41709" y="64382"/>
                </a:lnTo>
                <a:lnTo>
                  <a:pt x="52191" y="59412"/>
                </a:lnTo>
                <a:lnTo>
                  <a:pt x="108595" y="31422"/>
                </a:lnTo>
                <a:lnTo>
                  <a:pt x="114306" y="27616"/>
                </a:lnTo>
                <a:lnTo>
                  <a:pt x="120018" y="23173"/>
                </a:lnTo>
                <a:lnTo>
                  <a:pt x="125731" y="18306"/>
                </a:lnTo>
                <a:lnTo>
                  <a:pt x="131444" y="15062"/>
                </a:lnTo>
                <a:lnTo>
                  <a:pt x="137159" y="12899"/>
                </a:lnTo>
                <a:lnTo>
                  <a:pt x="142873" y="11456"/>
                </a:lnTo>
                <a:lnTo>
                  <a:pt x="147635" y="10495"/>
                </a:lnTo>
                <a:lnTo>
                  <a:pt x="155467" y="9427"/>
                </a:lnTo>
                <a:lnTo>
                  <a:pt x="162122" y="8952"/>
                </a:lnTo>
                <a:lnTo>
                  <a:pt x="165230" y="8826"/>
                </a:lnTo>
                <a:lnTo>
                  <a:pt x="168255" y="9694"/>
                </a:lnTo>
                <a:lnTo>
                  <a:pt x="174156" y="13199"/>
                </a:lnTo>
                <a:lnTo>
                  <a:pt x="178282" y="15976"/>
                </a:lnTo>
                <a:lnTo>
                  <a:pt x="178861" y="17318"/>
                </a:lnTo>
                <a:lnTo>
                  <a:pt x="179247" y="19165"/>
                </a:lnTo>
                <a:lnTo>
                  <a:pt x="179505" y="21350"/>
                </a:lnTo>
                <a:lnTo>
                  <a:pt x="180629" y="24710"/>
                </a:lnTo>
                <a:lnTo>
                  <a:pt x="182331" y="28857"/>
                </a:lnTo>
                <a:lnTo>
                  <a:pt x="184418" y="33525"/>
                </a:lnTo>
                <a:lnTo>
                  <a:pt x="185810" y="37590"/>
                </a:lnTo>
                <a:lnTo>
                  <a:pt x="186737" y="41253"/>
                </a:lnTo>
                <a:lnTo>
                  <a:pt x="187355" y="44647"/>
                </a:lnTo>
                <a:lnTo>
                  <a:pt x="187768" y="48814"/>
                </a:lnTo>
                <a:lnTo>
                  <a:pt x="188042" y="53498"/>
                </a:lnTo>
                <a:lnTo>
                  <a:pt x="188348" y="63782"/>
                </a:lnTo>
                <a:lnTo>
                  <a:pt x="188578" y="96139"/>
                </a:lnTo>
                <a:lnTo>
                  <a:pt x="188592" y="117928"/>
                </a:lnTo>
                <a:lnTo>
                  <a:pt x="186052" y="121628"/>
                </a:lnTo>
                <a:lnTo>
                  <a:pt x="180124" y="128467"/>
                </a:lnTo>
                <a:lnTo>
                  <a:pt x="180066" y="125994"/>
                </a:lnTo>
                <a:lnTo>
                  <a:pt x="180029" y="116645"/>
                </a:lnTo>
                <a:lnTo>
                  <a:pt x="180978" y="113959"/>
                </a:lnTo>
                <a:lnTo>
                  <a:pt x="182564" y="111215"/>
                </a:lnTo>
                <a:lnTo>
                  <a:pt x="184573" y="108433"/>
                </a:lnTo>
                <a:lnTo>
                  <a:pt x="185913" y="104674"/>
                </a:lnTo>
                <a:lnTo>
                  <a:pt x="186806" y="100263"/>
                </a:lnTo>
                <a:lnTo>
                  <a:pt x="187402" y="95417"/>
                </a:lnTo>
                <a:lnTo>
                  <a:pt x="188751" y="89329"/>
                </a:lnTo>
                <a:lnTo>
                  <a:pt x="190603" y="82413"/>
                </a:lnTo>
                <a:lnTo>
                  <a:pt x="192790" y="74944"/>
                </a:lnTo>
                <a:lnTo>
                  <a:pt x="195201" y="68060"/>
                </a:lnTo>
                <a:lnTo>
                  <a:pt x="197760" y="61566"/>
                </a:lnTo>
                <a:lnTo>
                  <a:pt x="200420" y="55332"/>
                </a:lnTo>
                <a:lnTo>
                  <a:pt x="205914" y="43325"/>
                </a:lnTo>
                <a:lnTo>
                  <a:pt x="208712" y="37456"/>
                </a:lnTo>
                <a:lnTo>
                  <a:pt x="211531" y="32590"/>
                </a:lnTo>
                <a:lnTo>
                  <a:pt x="214362" y="28395"/>
                </a:lnTo>
                <a:lnTo>
                  <a:pt x="217202" y="24645"/>
                </a:lnTo>
                <a:lnTo>
                  <a:pt x="221000" y="21192"/>
                </a:lnTo>
                <a:lnTo>
                  <a:pt x="225438" y="17938"/>
                </a:lnTo>
                <a:lnTo>
                  <a:pt x="230300" y="14817"/>
                </a:lnTo>
                <a:lnTo>
                  <a:pt x="234495" y="11782"/>
                </a:lnTo>
                <a:lnTo>
                  <a:pt x="238245" y="8807"/>
                </a:lnTo>
                <a:lnTo>
                  <a:pt x="241696" y="5872"/>
                </a:lnTo>
                <a:lnTo>
                  <a:pt x="248071" y="2610"/>
                </a:lnTo>
                <a:lnTo>
                  <a:pt x="254080" y="1160"/>
                </a:lnTo>
                <a:lnTo>
                  <a:pt x="259925" y="516"/>
                </a:lnTo>
                <a:lnTo>
                  <a:pt x="265699" y="229"/>
                </a:lnTo>
                <a:lnTo>
                  <a:pt x="27431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20"/>
          <p:cNvSpPr/>
          <p:nvPr/>
        </p:nvSpPr>
        <p:spPr>
          <a:xfrm>
            <a:off x="7615271" y="4295255"/>
            <a:ext cx="342867" cy="264918"/>
          </a:xfrm>
          <a:custGeom>
            <a:avLst/>
            <a:gdLst/>
            <a:ahLst/>
            <a:cxnLst/>
            <a:rect l="0" t="0" r="0" b="0"/>
            <a:pathLst>
              <a:path w="342867" h="264918">
                <a:moveTo>
                  <a:pt x="59973" y="162445"/>
                </a:moveTo>
                <a:lnTo>
                  <a:pt x="55422" y="162445"/>
                </a:lnTo>
                <a:lnTo>
                  <a:pt x="54082" y="161492"/>
                </a:lnTo>
                <a:lnTo>
                  <a:pt x="53188" y="159905"/>
                </a:lnTo>
                <a:lnTo>
                  <a:pt x="51505" y="154225"/>
                </a:lnTo>
                <a:lnTo>
                  <a:pt x="40822" y="153886"/>
                </a:lnTo>
                <a:lnTo>
                  <a:pt x="38633" y="153881"/>
                </a:lnTo>
                <a:lnTo>
                  <a:pt x="36222" y="154831"/>
                </a:lnTo>
                <a:lnTo>
                  <a:pt x="28277" y="160718"/>
                </a:lnTo>
                <a:lnTo>
                  <a:pt x="22709" y="165805"/>
                </a:lnTo>
                <a:lnTo>
                  <a:pt x="20843" y="168495"/>
                </a:lnTo>
                <a:lnTo>
                  <a:pt x="18770" y="174024"/>
                </a:lnTo>
                <a:lnTo>
                  <a:pt x="15308" y="179656"/>
                </a:lnTo>
                <a:lnTo>
                  <a:pt x="13052" y="182491"/>
                </a:lnTo>
                <a:lnTo>
                  <a:pt x="11547" y="186286"/>
                </a:lnTo>
                <a:lnTo>
                  <a:pt x="10544" y="190722"/>
                </a:lnTo>
                <a:lnTo>
                  <a:pt x="9876" y="195584"/>
                </a:lnTo>
                <a:lnTo>
                  <a:pt x="6594" y="203525"/>
                </a:lnTo>
                <a:lnTo>
                  <a:pt x="4384" y="206977"/>
                </a:lnTo>
                <a:lnTo>
                  <a:pt x="2912" y="211183"/>
                </a:lnTo>
                <a:lnTo>
                  <a:pt x="1929" y="215892"/>
                </a:lnTo>
                <a:lnTo>
                  <a:pt x="1275" y="220936"/>
                </a:lnTo>
                <a:lnTo>
                  <a:pt x="548" y="229081"/>
                </a:lnTo>
                <a:lnTo>
                  <a:pt x="225" y="235876"/>
                </a:lnTo>
                <a:lnTo>
                  <a:pt x="81" y="242071"/>
                </a:lnTo>
                <a:lnTo>
                  <a:pt x="0" y="250914"/>
                </a:lnTo>
                <a:lnTo>
                  <a:pt x="941" y="252856"/>
                </a:lnTo>
                <a:lnTo>
                  <a:pt x="2522" y="254152"/>
                </a:lnTo>
                <a:lnTo>
                  <a:pt x="4527" y="255015"/>
                </a:lnTo>
                <a:lnTo>
                  <a:pt x="5864" y="256543"/>
                </a:lnTo>
                <a:lnTo>
                  <a:pt x="6756" y="258515"/>
                </a:lnTo>
                <a:lnTo>
                  <a:pt x="7350" y="260782"/>
                </a:lnTo>
                <a:lnTo>
                  <a:pt x="8699" y="262292"/>
                </a:lnTo>
                <a:lnTo>
                  <a:pt x="10551" y="263300"/>
                </a:lnTo>
                <a:lnTo>
                  <a:pt x="15815" y="264917"/>
                </a:lnTo>
                <a:lnTo>
                  <a:pt x="25829" y="260646"/>
                </a:lnTo>
                <a:lnTo>
                  <a:pt x="28638" y="258393"/>
                </a:lnTo>
                <a:lnTo>
                  <a:pt x="30511" y="255937"/>
                </a:lnTo>
                <a:lnTo>
                  <a:pt x="33544" y="250670"/>
                </a:lnTo>
                <a:lnTo>
                  <a:pt x="38068" y="245153"/>
                </a:lnTo>
                <a:lnTo>
                  <a:pt x="43253" y="236986"/>
                </a:lnTo>
                <a:lnTo>
                  <a:pt x="45969" y="232142"/>
                </a:lnTo>
                <a:lnTo>
                  <a:pt x="51526" y="221679"/>
                </a:lnTo>
                <a:lnTo>
                  <a:pt x="88550" y="148153"/>
                </a:lnTo>
                <a:lnTo>
                  <a:pt x="91407" y="143392"/>
                </a:lnTo>
                <a:lnTo>
                  <a:pt x="97121" y="135562"/>
                </a:lnTo>
                <a:lnTo>
                  <a:pt x="100296" y="128907"/>
                </a:lnTo>
                <a:lnTo>
                  <a:pt x="101142" y="125799"/>
                </a:lnTo>
                <a:lnTo>
                  <a:pt x="102660" y="123727"/>
                </a:lnTo>
                <a:lnTo>
                  <a:pt x="104623" y="122345"/>
                </a:lnTo>
                <a:lnTo>
                  <a:pt x="111012" y="119744"/>
                </a:lnTo>
                <a:lnTo>
                  <a:pt x="111330" y="126458"/>
                </a:lnTo>
                <a:lnTo>
                  <a:pt x="111374" y="131528"/>
                </a:lnTo>
                <a:lnTo>
                  <a:pt x="110433" y="134214"/>
                </a:lnTo>
                <a:lnTo>
                  <a:pt x="106848" y="139738"/>
                </a:lnTo>
                <a:lnTo>
                  <a:pt x="104619" y="145368"/>
                </a:lnTo>
                <a:lnTo>
                  <a:pt x="103629" y="151997"/>
                </a:lnTo>
                <a:lnTo>
                  <a:pt x="103364" y="156432"/>
                </a:lnTo>
                <a:lnTo>
                  <a:pt x="103071" y="165488"/>
                </a:lnTo>
                <a:lnTo>
                  <a:pt x="102940" y="172687"/>
                </a:lnTo>
                <a:lnTo>
                  <a:pt x="103858" y="176893"/>
                </a:lnTo>
                <a:lnTo>
                  <a:pt x="105422" y="181602"/>
                </a:lnTo>
                <a:lnTo>
                  <a:pt x="107418" y="186646"/>
                </a:lnTo>
                <a:lnTo>
                  <a:pt x="109635" y="194791"/>
                </a:lnTo>
                <a:lnTo>
                  <a:pt x="110226" y="198297"/>
                </a:lnTo>
                <a:lnTo>
                  <a:pt x="113423" y="204731"/>
                </a:lnTo>
                <a:lnTo>
                  <a:pt x="118686" y="212072"/>
                </a:lnTo>
                <a:lnTo>
                  <a:pt x="125616" y="219414"/>
                </a:lnTo>
                <a:lnTo>
                  <a:pt x="127248" y="221102"/>
                </a:lnTo>
                <a:lnTo>
                  <a:pt x="128636" y="221552"/>
                </a:lnTo>
                <a:lnTo>
                  <a:pt x="137706" y="222274"/>
                </a:lnTo>
                <a:lnTo>
                  <a:pt x="140371" y="222334"/>
                </a:lnTo>
                <a:lnTo>
                  <a:pt x="143099" y="221421"/>
                </a:lnTo>
                <a:lnTo>
                  <a:pt x="148671" y="217867"/>
                </a:lnTo>
                <a:lnTo>
                  <a:pt x="156862" y="215652"/>
                </a:lnTo>
                <a:lnTo>
                  <a:pt x="161714" y="215061"/>
                </a:lnTo>
                <a:lnTo>
                  <a:pt x="165900" y="213715"/>
                </a:lnTo>
                <a:lnTo>
                  <a:pt x="173093" y="209679"/>
                </a:lnTo>
                <a:lnTo>
                  <a:pt x="182497" y="202052"/>
                </a:lnTo>
                <a:lnTo>
                  <a:pt x="188406" y="194018"/>
                </a:lnTo>
                <a:lnTo>
                  <a:pt x="191316" y="189208"/>
                </a:lnTo>
                <a:lnTo>
                  <a:pt x="194207" y="184097"/>
                </a:lnTo>
                <a:lnTo>
                  <a:pt x="199961" y="173338"/>
                </a:lnTo>
                <a:lnTo>
                  <a:pt x="231423" y="111003"/>
                </a:lnTo>
                <a:lnTo>
                  <a:pt x="242854" y="88148"/>
                </a:lnTo>
                <a:lnTo>
                  <a:pt x="245711" y="81481"/>
                </a:lnTo>
                <a:lnTo>
                  <a:pt x="248569" y="74179"/>
                </a:lnTo>
                <a:lnTo>
                  <a:pt x="251427" y="66454"/>
                </a:lnTo>
                <a:lnTo>
                  <a:pt x="254283" y="59398"/>
                </a:lnTo>
                <a:lnTo>
                  <a:pt x="257141" y="52790"/>
                </a:lnTo>
                <a:lnTo>
                  <a:pt x="259999" y="46479"/>
                </a:lnTo>
                <a:lnTo>
                  <a:pt x="261904" y="41319"/>
                </a:lnTo>
                <a:lnTo>
                  <a:pt x="264020" y="33046"/>
                </a:lnTo>
                <a:lnTo>
                  <a:pt x="264585" y="28554"/>
                </a:lnTo>
                <a:lnTo>
                  <a:pt x="264961" y="23654"/>
                </a:lnTo>
                <a:lnTo>
                  <a:pt x="265565" y="11204"/>
                </a:lnTo>
                <a:lnTo>
                  <a:pt x="264661" y="9230"/>
                </a:lnTo>
                <a:lnTo>
                  <a:pt x="258320" y="1028"/>
                </a:lnTo>
                <a:lnTo>
                  <a:pt x="256974" y="541"/>
                </a:lnTo>
                <a:lnTo>
                  <a:pt x="252940" y="0"/>
                </a:lnTo>
                <a:lnTo>
                  <a:pt x="251483" y="808"/>
                </a:lnTo>
                <a:lnTo>
                  <a:pt x="250512" y="2300"/>
                </a:lnTo>
                <a:lnTo>
                  <a:pt x="248480" y="7449"/>
                </a:lnTo>
                <a:lnTo>
                  <a:pt x="244401" y="16088"/>
                </a:lnTo>
                <a:lnTo>
                  <a:pt x="228451" y="48341"/>
                </a:lnTo>
                <a:lnTo>
                  <a:pt x="226585" y="53990"/>
                </a:lnTo>
                <a:lnTo>
                  <a:pt x="225340" y="59662"/>
                </a:lnTo>
                <a:lnTo>
                  <a:pt x="224510" y="65348"/>
                </a:lnTo>
                <a:lnTo>
                  <a:pt x="223005" y="71996"/>
                </a:lnTo>
                <a:lnTo>
                  <a:pt x="221049" y="79286"/>
                </a:lnTo>
                <a:lnTo>
                  <a:pt x="218792" y="87003"/>
                </a:lnTo>
                <a:lnTo>
                  <a:pt x="217288" y="94053"/>
                </a:lnTo>
                <a:lnTo>
                  <a:pt x="216285" y="100658"/>
                </a:lnTo>
                <a:lnTo>
                  <a:pt x="215616" y="106966"/>
                </a:lnTo>
                <a:lnTo>
                  <a:pt x="216123" y="113076"/>
                </a:lnTo>
                <a:lnTo>
                  <a:pt x="217413" y="119055"/>
                </a:lnTo>
                <a:lnTo>
                  <a:pt x="219226" y="124946"/>
                </a:lnTo>
                <a:lnTo>
                  <a:pt x="221387" y="129825"/>
                </a:lnTo>
                <a:lnTo>
                  <a:pt x="226328" y="137787"/>
                </a:lnTo>
                <a:lnTo>
                  <a:pt x="228979" y="142197"/>
                </a:lnTo>
                <a:lnTo>
                  <a:pt x="231698" y="147041"/>
                </a:lnTo>
                <a:lnTo>
                  <a:pt x="234465" y="152175"/>
                </a:lnTo>
                <a:lnTo>
                  <a:pt x="240078" y="160421"/>
                </a:lnTo>
                <a:lnTo>
                  <a:pt x="245747" y="167260"/>
                </a:lnTo>
                <a:lnTo>
                  <a:pt x="251442" y="173475"/>
                </a:lnTo>
                <a:lnTo>
                  <a:pt x="255247" y="175513"/>
                </a:lnTo>
                <a:lnTo>
                  <a:pt x="264554" y="177778"/>
                </a:lnTo>
                <a:lnTo>
                  <a:pt x="272501" y="181325"/>
                </a:lnTo>
                <a:lnTo>
                  <a:pt x="275954" y="183604"/>
                </a:lnTo>
                <a:lnTo>
                  <a:pt x="284870" y="186136"/>
                </a:lnTo>
                <a:lnTo>
                  <a:pt x="294230" y="187262"/>
                </a:lnTo>
                <a:lnTo>
                  <a:pt x="301565" y="187762"/>
                </a:lnTo>
                <a:lnTo>
                  <a:pt x="310540" y="187984"/>
                </a:lnTo>
                <a:lnTo>
                  <a:pt x="327273" y="188127"/>
                </a:lnTo>
                <a:lnTo>
                  <a:pt x="330566" y="187186"/>
                </a:lnTo>
                <a:lnTo>
                  <a:pt x="333714" y="185607"/>
                </a:lnTo>
                <a:lnTo>
                  <a:pt x="342866" y="17959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21"/>
          <p:cNvSpPr/>
          <p:nvPr/>
        </p:nvSpPr>
        <p:spPr>
          <a:xfrm>
            <a:off x="7127905" y="4715036"/>
            <a:ext cx="324455" cy="136946"/>
          </a:xfrm>
          <a:custGeom>
            <a:avLst/>
            <a:gdLst/>
            <a:ahLst/>
            <a:cxnLst/>
            <a:rect l="0" t="0" r="0" b="0"/>
            <a:pathLst>
              <a:path w="324455" h="136946">
                <a:moveTo>
                  <a:pt x="92997" y="34129"/>
                </a:moveTo>
                <a:lnTo>
                  <a:pt x="88446" y="29578"/>
                </a:lnTo>
                <a:lnTo>
                  <a:pt x="86153" y="28237"/>
                </a:lnTo>
                <a:lnTo>
                  <a:pt x="77397" y="25909"/>
                </a:lnTo>
                <a:lnTo>
                  <a:pt x="73999" y="23174"/>
                </a:lnTo>
                <a:lnTo>
                  <a:pt x="68606" y="18206"/>
                </a:lnTo>
                <a:lnTo>
                  <a:pt x="65329" y="17527"/>
                </a:lnTo>
                <a:lnTo>
                  <a:pt x="55465" y="17091"/>
                </a:lnTo>
                <a:lnTo>
                  <a:pt x="38671" y="16993"/>
                </a:lnTo>
                <a:lnTo>
                  <a:pt x="35825" y="17943"/>
                </a:lnTo>
                <a:lnTo>
                  <a:pt x="30122" y="21537"/>
                </a:lnTo>
                <a:lnTo>
                  <a:pt x="24413" y="23770"/>
                </a:lnTo>
                <a:lnTo>
                  <a:pt x="21557" y="24366"/>
                </a:lnTo>
                <a:lnTo>
                  <a:pt x="19653" y="26667"/>
                </a:lnTo>
                <a:lnTo>
                  <a:pt x="18383" y="30107"/>
                </a:lnTo>
                <a:lnTo>
                  <a:pt x="17537" y="34305"/>
                </a:lnTo>
                <a:lnTo>
                  <a:pt x="16972" y="38056"/>
                </a:lnTo>
                <a:lnTo>
                  <a:pt x="16597" y="41510"/>
                </a:lnTo>
                <a:lnTo>
                  <a:pt x="16346" y="44764"/>
                </a:lnTo>
                <a:lnTo>
                  <a:pt x="15227" y="47887"/>
                </a:lnTo>
                <a:lnTo>
                  <a:pt x="13528" y="50920"/>
                </a:lnTo>
                <a:lnTo>
                  <a:pt x="11442" y="53896"/>
                </a:lnTo>
                <a:lnTo>
                  <a:pt x="10053" y="57784"/>
                </a:lnTo>
                <a:lnTo>
                  <a:pt x="9126" y="62282"/>
                </a:lnTo>
                <a:lnTo>
                  <a:pt x="8508" y="67185"/>
                </a:lnTo>
                <a:lnTo>
                  <a:pt x="7143" y="71406"/>
                </a:lnTo>
                <a:lnTo>
                  <a:pt x="5282" y="75173"/>
                </a:lnTo>
                <a:lnTo>
                  <a:pt x="3087" y="78636"/>
                </a:lnTo>
                <a:lnTo>
                  <a:pt x="1625" y="82850"/>
                </a:lnTo>
                <a:lnTo>
                  <a:pt x="650" y="87565"/>
                </a:lnTo>
                <a:lnTo>
                  <a:pt x="0" y="92613"/>
                </a:lnTo>
                <a:lnTo>
                  <a:pt x="519" y="96931"/>
                </a:lnTo>
                <a:lnTo>
                  <a:pt x="1817" y="100762"/>
                </a:lnTo>
                <a:lnTo>
                  <a:pt x="3636" y="104268"/>
                </a:lnTo>
                <a:lnTo>
                  <a:pt x="4848" y="108511"/>
                </a:lnTo>
                <a:lnTo>
                  <a:pt x="5656" y="113244"/>
                </a:lnTo>
                <a:lnTo>
                  <a:pt x="6195" y="118305"/>
                </a:lnTo>
                <a:lnTo>
                  <a:pt x="7506" y="122631"/>
                </a:lnTo>
                <a:lnTo>
                  <a:pt x="9333" y="126468"/>
                </a:lnTo>
                <a:lnTo>
                  <a:pt x="15464" y="136382"/>
                </a:lnTo>
                <a:lnTo>
                  <a:pt x="20282" y="136816"/>
                </a:lnTo>
                <a:lnTo>
                  <a:pt x="27743" y="136945"/>
                </a:lnTo>
                <a:lnTo>
                  <a:pt x="29492" y="136010"/>
                </a:lnTo>
                <a:lnTo>
                  <a:pt x="30658" y="134435"/>
                </a:lnTo>
                <a:lnTo>
                  <a:pt x="31435" y="132432"/>
                </a:lnTo>
                <a:lnTo>
                  <a:pt x="32905" y="130144"/>
                </a:lnTo>
                <a:lnTo>
                  <a:pt x="34839" y="127666"/>
                </a:lnTo>
                <a:lnTo>
                  <a:pt x="37080" y="125062"/>
                </a:lnTo>
                <a:lnTo>
                  <a:pt x="39527" y="122373"/>
                </a:lnTo>
                <a:lnTo>
                  <a:pt x="44785" y="116846"/>
                </a:lnTo>
                <a:lnTo>
                  <a:pt x="47521" y="113086"/>
                </a:lnTo>
                <a:lnTo>
                  <a:pt x="50297" y="108674"/>
                </a:lnTo>
                <a:lnTo>
                  <a:pt x="53100" y="103828"/>
                </a:lnTo>
                <a:lnTo>
                  <a:pt x="54969" y="98692"/>
                </a:lnTo>
                <a:lnTo>
                  <a:pt x="56216" y="93364"/>
                </a:lnTo>
                <a:lnTo>
                  <a:pt x="57046" y="87906"/>
                </a:lnTo>
                <a:lnTo>
                  <a:pt x="58552" y="82363"/>
                </a:lnTo>
                <a:lnTo>
                  <a:pt x="60509" y="76762"/>
                </a:lnTo>
                <a:lnTo>
                  <a:pt x="62766" y="71124"/>
                </a:lnTo>
                <a:lnTo>
                  <a:pt x="65223" y="65459"/>
                </a:lnTo>
                <a:lnTo>
                  <a:pt x="70493" y="54086"/>
                </a:lnTo>
                <a:lnTo>
                  <a:pt x="72280" y="48386"/>
                </a:lnTo>
                <a:lnTo>
                  <a:pt x="73470" y="42681"/>
                </a:lnTo>
                <a:lnTo>
                  <a:pt x="74264" y="36973"/>
                </a:lnTo>
                <a:lnTo>
                  <a:pt x="75745" y="32215"/>
                </a:lnTo>
                <a:lnTo>
                  <a:pt x="77686" y="28090"/>
                </a:lnTo>
                <a:lnTo>
                  <a:pt x="84308" y="17176"/>
                </a:lnTo>
                <a:lnTo>
                  <a:pt x="84373" y="19609"/>
                </a:lnTo>
                <a:lnTo>
                  <a:pt x="84424" y="49317"/>
                </a:lnTo>
                <a:lnTo>
                  <a:pt x="85377" y="53779"/>
                </a:lnTo>
                <a:lnTo>
                  <a:pt x="86964" y="57706"/>
                </a:lnTo>
                <a:lnTo>
                  <a:pt x="88975" y="61277"/>
                </a:lnTo>
                <a:lnTo>
                  <a:pt x="90315" y="64610"/>
                </a:lnTo>
                <a:lnTo>
                  <a:pt x="91210" y="67784"/>
                </a:lnTo>
                <a:lnTo>
                  <a:pt x="91805" y="70854"/>
                </a:lnTo>
                <a:lnTo>
                  <a:pt x="92202" y="73852"/>
                </a:lnTo>
                <a:lnTo>
                  <a:pt x="92468" y="76803"/>
                </a:lnTo>
                <a:lnTo>
                  <a:pt x="92644" y="79724"/>
                </a:lnTo>
                <a:lnTo>
                  <a:pt x="93714" y="82623"/>
                </a:lnTo>
                <a:lnTo>
                  <a:pt x="95380" y="85508"/>
                </a:lnTo>
                <a:lnTo>
                  <a:pt x="97443" y="88384"/>
                </a:lnTo>
                <a:lnTo>
                  <a:pt x="99771" y="91253"/>
                </a:lnTo>
                <a:lnTo>
                  <a:pt x="102276" y="94120"/>
                </a:lnTo>
                <a:lnTo>
                  <a:pt x="104898" y="96983"/>
                </a:lnTo>
                <a:lnTo>
                  <a:pt x="107598" y="98891"/>
                </a:lnTo>
                <a:lnTo>
                  <a:pt x="113139" y="101012"/>
                </a:lnTo>
                <a:lnTo>
                  <a:pt x="115950" y="100625"/>
                </a:lnTo>
                <a:lnTo>
                  <a:pt x="118777" y="99414"/>
                </a:lnTo>
                <a:lnTo>
                  <a:pt x="124457" y="95530"/>
                </a:lnTo>
                <a:lnTo>
                  <a:pt x="127306" y="93160"/>
                </a:lnTo>
                <a:lnTo>
                  <a:pt x="130157" y="90628"/>
                </a:lnTo>
                <a:lnTo>
                  <a:pt x="133010" y="87035"/>
                </a:lnTo>
                <a:lnTo>
                  <a:pt x="135865" y="82735"/>
                </a:lnTo>
                <a:lnTo>
                  <a:pt x="138721" y="77963"/>
                </a:lnTo>
                <a:lnTo>
                  <a:pt x="141577" y="73829"/>
                </a:lnTo>
                <a:lnTo>
                  <a:pt x="144434" y="70121"/>
                </a:lnTo>
                <a:lnTo>
                  <a:pt x="147291" y="66696"/>
                </a:lnTo>
                <a:lnTo>
                  <a:pt x="150148" y="62507"/>
                </a:lnTo>
                <a:lnTo>
                  <a:pt x="153005" y="57810"/>
                </a:lnTo>
                <a:lnTo>
                  <a:pt x="155863" y="52774"/>
                </a:lnTo>
                <a:lnTo>
                  <a:pt x="161577" y="42098"/>
                </a:lnTo>
                <a:lnTo>
                  <a:pt x="164435" y="36584"/>
                </a:lnTo>
                <a:lnTo>
                  <a:pt x="167292" y="31956"/>
                </a:lnTo>
                <a:lnTo>
                  <a:pt x="170150" y="27917"/>
                </a:lnTo>
                <a:lnTo>
                  <a:pt x="173007" y="24273"/>
                </a:lnTo>
                <a:lnTo>
                  <a:pt x="175865" y="20890"/>
                </a:lnTo>
                <a:lnTo>
                  <a:pt x="178722" y="17683"/>
                </a:lnTo>
                <a:lnTo>
                  <a:pt x="181579" y="14593"/>
                </a:lnTo>
                <a:lnTo>
                  <a:pt x="184437" y="12532"/>
                </a:lnTo>
                <a:lnTo>
                  <a:pt x="194173" y="8954"/>
                </a:lnTo>
                <a:lnTo>
                  <a:pt x="195365" y="8572"/>
                </a:lnTo>
                <a:lnTo>
                  <a:pt x="198185" y="11022"/>
                </a:lnTo>
                <a:lnTo>
                  <a:pt x="200270" y="13010"/>
                </a:lnTo>
                <a:lnTo>
                  <a:pt x="201660" y="15287"/>
                </a:lnTo>
                <a:lnTo>
                  <a:pt x="202587" y="17758"/>
                </a:lnTo>
                <a:lnTo>
                  <a:pt x="203204" y="20357"/>
                </a:lnTo>
                <a:lnTo>
                  <a:pt x="203615" y="23995"/>
                </a:lnTo>
                <a:lnTo>
                  <a:pt x="203890" y="28326"/>
                </a:lnTo>
                <a:lnTo>
                  <a:pt x="204074" y="33117"/>
                </a:lnTo>
                <a:lnTo>
                  <a:pt x="204331" y="48963"/>
                </a:lnTo>
                <a:lnTo>
                  <a:pt x="204439" y="88382"/>
                </a:lnTo>
                <a:lnTo>
                  <a:pt x="205392" y="90300"/>
                </a:lnTo>
                <a:lnTo>
                  <a:pt x="206979" y="91579"/>
                </a:lnTo>
                <a:lnTo>
                  <a:pt x="212660" y="93987"/>
                </a:lnTo>
                <a:lnTo>
                  <a:pt x="212856" y="91529"/>
                </a:lnTo>
                <a:lnTo>
                  <a:pt x="212908" y="89541"/>
                </a:lnTo>
                <a:lnTo>
                  <a:pt x="213894" y="87263"/>
                </a:lnTo>
                <a:lnTo>
                  <a:pt x="215506" y="84791"/>
                </a:lnTo>
                <a:lnTo>
                  <a:pt x="217532" y="82191"/>
                </a:lnTo>
                <a:lnTo>
                  <a:pt x="219835" y="78553"/>
                </a:lnTo>
                <a:lnTo>
                  <a:pt x="222323" y="74222"/>
                </a:lnTo>
                <a:lnTo>
                  <a:pt x="224934" y="69430"/>
                </a:lnTo>
                <a:lnTo>
                  <a:pt x="226676" y="65283"/>
                </a:lnTo>
                <a:lnTo>
                  <a:pt x="227836" y="61566"/>
                </a:lnTo>
                <a:lnTo>
                  <a:pt x="228610" y="58135"/>
                </a:lnTo>
                <a:lnTo>
                  <a:pt x="231031" y="53943"/>
                </a:lnTo>
                <a:lnTo>
                  <a:pt x="234550" y="49244"/>
                </a:lnTo>
                <a:lnTo>
                  <a:pt x="238800" y="44205"/>
                </a:lnTo>
                <a:lnTo>
                  <a:pt x="242586" y="38941"/>
                </a:lnTo>
                <a:lnTo>
                  <a:pt x="246064" y="33527"/>
                </a:lnTo>
                <a:lnTo>
                  <a:pt x="249334" y="28013"/>
                </a:lnTo>
                <a:lnTo>
                  <a:pt x="252466" y="23384"/>
                </a:lnTo>
                <a:lnTo>
                  <a:pt x="255507" y="19345"/>
                </a:lnTo>
                <a:lnTo>
                  <a:pt x="258488" y="15701"/>
                </a:lnTo>
                <a:lnTo>
                  <a:pt x="261426" y="12318"/>
                </a:lnTo>
                <a:lnTo>
                  <a:pt x="264339" y="9111"/>
                </a:lnTo>
                <a:lnTo>
                  <a:pt x="267232" y="6020"/>
                </a:lnTo>
                <a:lnTo>
                  <a:pt x="270113" y="3960"/>
                </a:lnTo>
                <a:lnTo>
                  <a:pt x="279893" y="381"/>
                </a:lnTo>
                <a:lnTo>
                  <a:pt x="285916" y="80"/>
                </a:lnTo>
                <a:lnTo>
                  <a:pt x="290191" y="0"/>
                </a:lnTo>
                <a:lnTo>
                  <a:pt x="293039" y="899"/>
                </a:lnTo>
                <a:lnTo>
                  <a:pt x="294938" y="2450"/>
                </a:lnTo>
                <a:lnTo>
                  <a:pt x="298002" y="6714"/>
                </a:lnTo>
                <a:lnTo>
                  <a:pt x="300152" y="9185"/>
                </a:lnTo>
                <a:lnTo>
                  <a:pt x="302538" y="11784"/>
                </a:lnTo>
                <a:lnTo>
                  <a:pt x="304128" y="14470"/>
                </a:lnTo>
                <a:lnTo>
                  <a:pt x="305189" y="17213"/>
                </a:lnTo>
                <a:lnTo>
                  <a:pt x="305896" y="19994"/>
                </a:lnTo>
                <a:lnTo>
                  <a:pt x="307320" y="22800"/>
                </a:lnTo>
                <a:lnTo>
                  <a:pt x="309221" y="25624"/>
                </a:lnTo>
                <a:lnTo>
                  <a:pt x="311441" y="28459"/>
                </a:lnTo>
                <a:lnTo>
                  <a:pt x="312922" y="31301"/>
                </a:lnTo>
                <a:lnTo>
                  <a:pt x="313908" y="34149"/>
                </a:lnTo>
                <a:lnTo>
                  <a:pt x="314566" y="36999"/>
                </a:lnTo>
                <a:lnTo>
                  <a:pt x="315005" y="39853"/>
                </a:lnTo>
                <a:lnTo>
                  <a:pt x="315297" y="42707"/>
                </a:lnTo>
                <a:lnTo>
                  <a:pt x="315492" y="45562"/>
                </a:lnTo>
                <a:lnTo>
                  <a:pt x="316575" y="48419"/>
                </a:lnTo>
                <a:lnTo>
                  <a:pt x="318249" y="51276"/>
                </a:lnTo>
                <a:lnTo>
                  <a:pt x="323229" y="58154"/>
                </a:lnTo>
                <a:lnTo>
                  <a:pt x="323910" y="61634"/>
                </a:lnTo>
                <a:lnTo>
                  <a:pt x="324454" y="6841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22"/>
          <p:cNvSpPr/>
          <p:nvPr/>
        </p:nvSpPr>
        <p:spPr>
          <a:xfrm>
            <a:off x="7486650" y="4663440"/>
            <a:ext cx="127003" cy="332621"/>
          </a:xfrm>
          <a:custGeom>
            <a:avLst/>
            <a:gdLst/>
            <a:ahLst/>
            <a:cxnLst/>
            <a:rect l="0" t="0" r="0" b="0"/>
            <a:pathLst>
              <a:path w="127003" h="332621">
                <a:moveTo>
                  <a:pt x="51434" y="0"/>
                </a:moveTo>
                <a:lnTo>
                  <a:pt x="51434" y="4551"/>
                </a:lnTo>
                <a:lnTo>
                  <a:pt x="50482" y="6843"/>
                </a:lnTo>
                <a:lnTo>
                  <a:pt x="46883" y="11931"/>
                </a:lnTo>
                <a:lnTo>
                  <a:pt x="44591" y="14622"/>
                </a:lnTo>
                <a:lnTo>
                  <a:pt x="42109" y="17368"/>
                </a:lnTo>
                <a:lnTo>
                  <a:pt x="39503" y="20150"/>
                </a:lnTo>
                <a:lnTo>
                  <a:pt x="35860" y="22959"/>
                </a:lnTo>
                <a:lnTo>
                  <a:pt x="31527" y="25783"/>
                </a:lnTo>
                <a:lnTo>
                  <a:pt x="26733" y="28619"/>
                </a:lnTo>
                <a:lnTo>
                  <a:pt x="22584" y="32414"/>
                </a:lnTo>
                <a:lnTo>
                  <a:pt x="18866" y="36849"/>
                </a:lnTo>
                <a:lnTo>
                  <a:pt x="15435" y="41711"/>
                </a:lnTo>
                <a:lnTo>
                  <a:pt x="12195" y="45905"/>
                </a:lnTo>
                <a:lnTo>
                  <a:pt x="9082" y="49653"/>
                </a:lnTo>
                <a:lnTo>
                  <a:pt x="6055" y="53104"/>
                </a:lnTo>
                <a:lnTo>
                  <a:pt x="4036" y="57310"/>
                </a:lnTo>
                <a:lnTo>
                  <a:pt x="1794" y="67063"/>
                </a:lnTo>
                <a:lnTo>
                  <a:pt x="797" y="75208"/>
                </a:lnTo>
                <a:lnTo>
                  <a:pt x="354" y="82956"/>
                </a:lnTo>
                <a:lnTo>
                  <a:pt x="105" y="97075"/>
                </a:lnTo>
                <a:lnTo>
                  <a:pt x="0" y="127236"/>
                </a:lnTo>
                <a:lnTo>
                  <a:pt x="952" y="126734"/>
                </a:lnTo>
                <a:lnTo>
                  <a:pt x="4550" y="123636"/>
                </a:lnTo>
                <a:lnTo>
                  <a:pt x="6844" y="122429"/>
                </a:lnTo>
                <a:lnTo>
                  <a:pt x="9325" y="121624"/>
                </a:lnTo>
                <a:lnTo>
                  <a:pt x="11931" y="121088"/>
                </a:lnTo>
                <a:lnTo>
                  <a:pt x="14622" y="119778"/>
                </a:lnTo>
                <a:lnTo>
                  <a:pt x="17367" y="117951"/>
                </a:lnTo>
                <a:lnTo>
                  <a:pt x="20151" y="115782"/>
                </a:lnTo>
                <a:lnTo>
                  <a:pt x="22007" y="113383"/>
                </a:lnTo>
                <a:lnTo>
                  <a:pt x="23243" y="110831"/>
                </a:lnTo>
                <a:lnTo>
                  <a:pt x="24069" y="108177"/>
                </a:lnTo>
                <a:lnTo>
                  <a:pt x="27524" y="102689"/>
                </a:lnTo>
                <a:lnTo>
                  <a:pt x="29779" y="99891"/>
                </a:lnTo>
                <a:lnTo>
                  <a:pt x="32236" y="96122"/>
                </a:lnTo>
                <a:lnTo>
                  <a:pt x="34825" y="91703"/>
                </a:lnTo>
                <a:lnTo>
                  <a:pt x="37504" y="86853"/>
                </a:lnTo>
                <a:lnTo>
                  <a:pt x="40243" y="82667"/>
                </a:lnTo>
                <a:lnTo>
                  <a:pt x="43021" y="78924"/>
                </a:lnTo>
                <a:lnTo>
                  <a:pt x="45825" y="75476"/>
                </a:lnTo>
                <a:lnTo>
                  <a:pt x="48648" y="72224"/>
                </a:lnTo>
                <a:lnTo>
                  <a:pt x="51482" y="69104"/>
                </a:lnTo>
                <a:lnTo>
                  <a:pt x="54324" y="66072"/>
                </a:lnTo>
                <a:lnTo>
                  <a:pt x="56219" y="62145"/>
                </a:lnTo>
                <a:lnTo>
                  <a:pt x="58323" y="52702"/>
                </a:lnTo>
                <a:lnTo>
                  <a:pt x="61799" y="44695"/>
                </a:lnTo>
                <a:lnTo>
                  <a:pt x="67240" y="36345"/>
                </a:lnTo>
                <a:lnTo>
                  <a:pt x="67984" y="32664"/>
                </a:lnTo>
                <a:lnTo>
                  <a:pt x="68183" y="30348"/>
                </a:lnTo>
                <a:lnTo>
                  <a:pt x="69267" y="28804"/>
                </a:lnTo>
                <a:lnTo>
                  <a:pt x="70943" y="27775"/>
                </a:lnTo>
                <a:lnTo>
                  <a:pt x="75926" y="26124"/>
                </a:lnTo>
                <a:lnTo>
                  <a:pt x="76334" y="26940"/>
                </a:lnTo>
                <a:lnTo>
                  <a:pt x="77044" y="33134"/>
                </a:lnTo>
                <a:lnTo>
                  <a:pt x="77120" y="43049"/>
                </a:lnTo>
                <a:lnTo>
                  <a:pt x="78083" y="46797"/>
                </a:lnTo>
                <a:lnTo>
                  <a:pt x="81694" y="53501"/>
                </a:lnTo>
                <a:lnTo>
                  <a:pt x="83933" y="62196"/>
                </a:lnTo>
                <a:lnTo>
                  <a:pt x="84928" y="72410"/>
                </a:lnTo>
                <a:lnTo>
                  <a:pt x="85194" y="77800"/>
                </a:lnTo>
                <a:lnTo>
                  <a:pt x="85370" y="83300"/>
                </a:lnTo>
                <a:lnTo>
                  <a:pt x="86441" y="88870"/>
                </a:lnTo>
                <a:lnTo>
                  <a:pt x="88107" y="94489"/>
                </a:lnTo>
                <a:lnTo>
                  <a:pt x="90171" y="100140"/>
                </a:lnTo>
                <a:lnTo>
                  <a:pt x="91547" y="106765"/>
                </a:lnTo>
                <a:lnTo>
                  <a:pt x="92463" y="114039"/>
                </a:lnTo>
                <a:lnTo>
                  <a:pt x="93074" y="121746"/>
                </a:lnTo>
                <a:lnTo>
                  <a:pt x="94435" y="128789"/>
                </a:lnTo>
                <a:lnTo>
                  <a:pt x="96294" y="135389"/>
                </a:lnTo>
                <a:lnTo>
                  <a:pt x="106122" y="164221"/>
                </a:lnTo>
                <a:lnTo>
                  <a:pt x="107895" y="172345"/>
                </a:lnTo>
                <a:lnTo>
                  <a:pt x="109077" y="180619"/>
                </a:lnTo>
                <a:lnTo>
                  <a:pt x="109866" y="188993"/>
                </a:lnTo>
                <a:lnTo>
                  <a:pt x="111344" y="196480"/>
                </a:lnTo>
                <a:lnTo>
                  <a:pt x="113282" y="203377"/>
                </a:lnTo>
                <a:lnTo>
                  <a:pt x="123235" y="232684"/>
                </a:lnTo>
                <a:lnTo>
                  <a:pt x="125019" y="239895"/>
                </a:lnTo>
                <a:lnTo>
                  <a:pt x="126208" y="246607"/>
                </a:lnTo>
                <a:lnTo>
                  <a:pt x="127002" y="252987"/>
                </a:lnTo>
                <a:lnTo>
                  <a:pt x="126577" y="259145"/>
                </a:lnTo>
                <a:lnTo>
                  <a:pt x="125342" y="265156"/>
                </a:lnTo>
                <a:lnTo>
                  <a:pt x="123566" y="271068"/>
                </a:lnTo>
                <a:lnTo>
                  <a:pt x="122383" y="276914"/>
                </a:lnTo>
                <a:lnTo>
                  <a:pt x="121593" y="282717"/>
                </a:lnTo>
                <a:lnTo>
                  <a:pt x="121067" y="288490"/>
                </a:lnTo>
                <a:lnTo>
                  <a:pt x="119764" y="293292"/>
                </a:lnTo>
                <a:lnTo>
                  <a:pt x="117943" y="297445"/>
                </a:lnTo>
                <a:lnTo>
                  <a:pt x="115775" y="301167"/>
                </a:lnTo>
                <a:lnTo>
                  <a:pt x="113379" y="304600"/>
                </a:lnTo>
                <a:lnTo>
                  <a:pt x="110828" y="307841"/>
                </a:lnTo>
                <a:lnTo>
                  <a:pt x="108176" y="310955"/>
                </a:lnTo>
                <a:lnTo>
                  <a:pt x="106406" y="313983"/>
                </a:lnTo>
                <a:lnTo>
                  <a:pt x="102965" y="322796"/>
                </a:lnTo>
                <a:lnTo>
                  <a:pt x="101028" y="325687"/>
                </a:lnTo>
                <a:lnTo>
                  <a:pt x="98785" y="328567"/>
                </a:lnTo>
                <a:lnTo>
                  <a:pt x="96336" y="330487"/>
                </a:lnTo>
                <a:lnTo>
                  <a:pt x="93752" y="331767"/>
                </a:lnTo>
                <a:lnTo>
                  <a:pt x="91076" y="332620"/>
                </a:lnTo>
                <a:lnTo>
                  <a:pt x="89292" y="332237"/>
                </a:lnTo>
                <a:lnTo>
                  <a:pt x="88103" y="331029"/>
                </a:lnTo>
                <a:lnTo>
                  <a:pt x="87310" y="329271"/>
                </a:lnTo>
                <a:lnTo>
                  <a:pt x="85829" y="328099"/>
                </a:lnTo>
                <a:lnTo>
                  <a:pt x="83890" y="327317"/>
                </a:lnTo>
                <a:lnTo>
                  <a:pt x="81643" y="326796"/>
                </a:lnTo>
                <a:lnTo>
                  <a:pt x="79194" y="325496"/>
                </a:lnTo>
                <a:lnTo>
                  <a:pt x="76609" y="323678"/>
                </a:lnTo>
                <a:lnTo>
                  <a:pt x="73931" y="321512"/>
                </a:lnTo>
                <a:lnTo>
                  <a:pt x="71195" y="319117"/>
                </a:lnTo>
                <a:lnTo>
                  <a:pt x="68419" y="316567"/>
                </a:lnTo>
                <a:lnTo>
                  <a:pt x="62793" y="311194"/>
                </a:lnTo>
                <a:lnTo>
                  <a:pt x="57118" y="305630"/>
                </a:lnTo>
                <a:lnTo>
                  <a:pt x="55224" y="301861"/>
                </a:lnTo>
                <a:lnTo>
                  <a:pt x="53119" y="292593"/>
                </a:lnTo>
                <a:lnTo>
                  <a:pt x="49643" y="284664"/>
                </a:lnTo>
                <a:lnTo>
                  <a:pt x="47383" y="281216"/>
                </a:lnTo>
                <a:lnTo>
                  <a:pt x="44871" y="272305"/>
                </a:lnTo>
                <a:lnTo>
                  <a:pt x="44201" y="267261"/>
                </a:lnTo>
                <a:lnTo>
                  <a:pt x="44708" y="262946"/>
                </a:lnTo>
                <a:lnTo>
                  <a:pt x="45997" y="259117"/>
                </a:lnTo>
                <a:lnTo>
                  <a:pt x="47811" y="255613"/>
                </a:lnTo>
                <a:lnTo>
                  <a:pt x="49824" y="246638"/>
                </a:lnTo>
                <a:lnTo>
                  <a:pt x="50360" y="241578"/>
                </a:lnTo>
                <a:lnTo>
                  <a:pt x="51671" y="237252"/>
                </a:lnTo>
                <a:lnTo>
                  <a:pt x="53497" y="233415"/>
                </a:lnTo>
                <a:lnTo>
                  <a:pt x="55667" y="229905"/>
                </a:lnTo>
                <a:lnTo>
                  <a:pt x="58066" y="225660"/>
                </a:lnTo>
                <a:lnTo>
                  <a:pt x="63272" y="215863"/>
                </a:lnTo>
                <a:lnTo>
                  <a:pt x="65994" y="211536"/>
                </a:lnTo>
                <a:lnTo>
                  <a:pt x="68760" y="207699"/>
                </a:lnTo>
                <a:lnTo>
                  <a:pt x="71558" y="204188"/>
                </a:lnTo>
                <a:lnTo>
                  <a:pt x="74665" y="197748"/>
                </a:lnTo>
                <a:lnTo>
                  <a:pt x="77152" y="18859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23"/>
          <p:cNvSpPr/>
          <p:nvPr/>
        </p:nvSpPr>
        <p:spPr>
          <a:xfrm>
            <a:off x="7658100" y="4620577"/>
            <a:ext cx="188595" cy="204013"/>
          </a:xfrm>
          <a:custGeom>
            <a:avLst/>
            <a:gdLst/>
            <a:ahLst/>
            <a:cxnLst/>
            <a:rect l="0" t="0" r="0" b="0"/>
            <a:pathLst>
              <a:path w="188595" h="204013">
                <a:moveTo>
                  <a:pt x="0" y="0"/>
                </a:moveTo>
                <a:lnTo>
                  <a:pt x="0" y="57582"/>
                </a:lnTo>
                <a:lnTo>
                  <a:pt x="952" y="63153"/>
                </a:lnTo>
                <a:lnTo>
                  <a:pt x="2540" y="68772"/>
                </a:lnTo>
                <a:lnTo>
                  <a:pt x="4550" y="74423"/>
                </a:lnTo>
                <a:lnTo>
                  <a:pt x="5891" y="80096"/>
                </a:lnTo>
                <a:lnTo>
                  <a:pt x="6784" y="85782"/>
                </a:lnTo>
                <a:lnTo>
                  <a:pt x="7380" y="91478"/>
                </a:lnTo>
                <a:lnTo>
                  <a:pt x="7778" y="98133"/>
                </a:lnTo>
                <a:lnTo>
                  <a:pt x="8219" y="113147"/>
                </a:lnTo>
                <a:lnTo>
                  <a:pt x="8467" y="133115"/>
                </a:lnTo>
                <a:lnTo>
                  <a:pt x="9455" y="139226"/>
                </a:lnTo>
                <a:lnTo>
                  <a:pt x="11065" y="145204"/>
                </a:lnTo>
                <a:lnTo>
                  <a:pt x="13092" y="151096"/>
                </a:lnTo>
                <a:lnTo>
                  <a:pt x="14443" y="155976"/>
                </a:lnTo>
                <a:lnTo>
                  <a:pt x="15344" y="160181"/>
                </a:lnTo>
                <a:lnTo>
                  <a:pt x="15944" y="163938"/>
                </a:lnTo>
                <a:lnTo>
                  <a:pt x="16344" y="167394"/>
                </a:lnTo>
                <a:lnTo>
                  <a:pt x="16611" y="170651"/>
                </a:lnTo>
                <a:lnTo>
                  <a:pt x="16788" y="173775"/>
                </a:lnTo>
                <a:lnTo>
                  <a:pt x="17860" y="176810"/>
                </a:lnTo>
                <a:lnTo>
                  <a:pt x="21590" y="182722"/>
                </a:lnTo>
                <a:lnTo>
                  <a:pt x="25610" y="188442"/>
                </a:lnTo>
                <a:lnTo>
                  <a:pt x="30236" y="188550"/>
                </a:lnTo>
                <a:lnTo>
                  <a:pt x="31587" y="187612"/>
                </a:lnTo>
                <a:lnTo>
                  <a:pt x="32488" y="186035"/>
                </a:lnTo>
                <a:lnTo>
                  <a:pt x="33934" y="181210"/>
                </a:lnTo>
                <a:lnTo>
                  <a:pt x="38735" y="175824"/>
                </a:lnTo>
                <a:lnTo>
                  <a:pt x="41640" y="172746"/>
                </a:lnTo>
                <a:lnTo>
                  <a:pt x="42999" y="172314"/>
                </a:lnTo>
                <a:lnTo>
                  <a:pt x="47050" y="171834"/>
                </a:lnTo>
                <a:lnTo>
                  <a:pt x="48512" y="170754"/>
                </a:lnTo>
                <a:lnTo>
                  <a:pt x="49486" y="169081"/>
                </a:lnTo>
                <a:lnTo>
                  <a:pt x="50135" y="167013"/>
                </a:lnTo>
                <a:lnTo>
                  <a:pt x="51521" y="165635"/>
                </a:lnTo>
                <a:lnTo>
                  <a:pt x="53397" y="164716"/>
                </a:lnTo>
                <a:lnTo>
                  <a:pt x="58022" y="163694"/>
                </a:lnTo>
                <a:lnTo>
                  <a:pt x="63252" y="163241"/>
                </a:lnTo>
                <a:lnTo>
                  <a:pt x="68752" y="163039"/>
                </a:lnTo>
                <a:lnTo>
                  <a:pt x="80044" y="162910"/>
                </a:lnTo>
                <a:lnTo>
                  <a:pt x="97157" y="162880"/>
                </a:lnTo>
                <a:lnTo>
                  <a:pt x="100014" y="161927"/>
                </a:lnTo>
                <a:lnTo>
                  <a:pt x="105729" y="158328"/>
                </a:lnTo>
                <a:lnTo>
                  <a:pt x="111442" y="153553"/>
                </a:lnTo>
                <a:lnTo>
                  <a:pt x="117157" y="148256"/>
                </a:lnTo>
                <a:lnTo>
                  <a:pt x="122872" y="142727"/>
                </a:lnTo>
                <a:lnTo>
                  <a:pt x="126682" y="139918"/>
                </a:lnTo>
                <a:lnTo>
                  <a:pt x="131127" y="137094"/>
                </a:lnTo>
                <a:lnTo>
                  <a:pt x="135996" y="134259"/>
                </a:lnTo>
                <a:lnTo>
                  <a:pt x="140194" y="131416"/>
                </a:lnTo>
                <a:lnTo>
                  <a:pt x="143945" y="128568"/>
                </a:lnTo>
                <a:lnTo>
                  <a:pt x="147398" y="125717"/>
                </a:lnTo>
                <a:lnTo>
                  <a:pt x="149700" y="122864"/>
                </a:lnTo>
                <a:lnTo>
                  <a:pt x="151235" y="120009"/>
                </a:lnTo>
                <a:lnTo>
                  <a:pt x="152258" y="117154"/>
                </a:lnTo>
                <a:lnTo>
                  <a:pt x="153892" y="113345"/>
                </a:lnTo>
                <a:lnTo>
                  <a:pt x="158249" y="104033"/>
                </a:lnTo>
                <a:lnTo>
                  <a:pt x="160745" y="99836"/>
                </a:lnTo>
                <a:lnTo>
                  <a:pt x="163361" y="96084"/>
                </a:lnTo>
                <a:lnTo>
                  <a:pt x="166057" y="92631"/>
                </a:lnTo>
                <a:lnTo>
                  <a:pt x="167854" y="89376"/>
                </a:lnTo>
                <a:lnTo>
                  <a:pt x="169852" y="83220"/>
                </a:lnTo>
                <a:lnTo>
                  <a:pt x="170977" y="78951"/>
                </a:lnTo>
                <a:lnTo>
                  <a:pt x="170182" y="77399"/>
                </a:lnTo>
                <a:lnTo>
                  <a:pt x="165465" y="71616"/>
                </a:lnTo>
                <a:lnTo>
                  <a:pt x="164027" y="69930"/>
                </a:lnTo>
                <a:lnTo>
                  <a:pt x="162691" y="69480"/>
                </a:lnTo>
                <a:lnTo>
                  <a:pt x="158667" y="68980"/>
                </a:lnTo>
                <a:lnTo>
                  <a:pt x="153703" y="68758"/>
                </a:lnTo>
                <a:lnTo>
                  <a:pt x="151046" y="68698"/>
                </a:lnTo>
                <a:lnTo>
                  <a:pt x="148322" y="69611"/>
                </a:lnTo>
                <a:lnTo>
                  <a:pt x="142756" y="73166"/>
                </a:lnTo>
                <a:lnTo>
                  <a:pt x="137107" y="77921"/>
                </a:lnTo>
                <a:lnTo>
                  <a:pt x="134266" y="80522"/>
                </a:lnTo>
                <a:lnTo>
                  <a:pt x="131421" y="84162"/>
                </a:lnTo>
                <a:lnTo>
                  <a:pt x="128571" y="88493"/>
                </a:lnTo>
                <a:lnTo>
                  <a:pt x="125719" y="93285"/>
                </a:lnTo>
                <a:lnTo>
                  <a:pt x="122865" y="98385"/>
                </a:lnTo>
                <a:lnTo>
                  <a:pt x="117154" y="109131"/>
                </a:lnTo>
                <a:lnTo>
                  <a:pt x="108584" y="125892"/>
                </a:lnTo>
                <a:lnTo>
                  <a:pt x="106679" y="131553"/>
                </a:lnTo>
                <a:lnTo>
                  <a:pt x="105409" y="137232"/>
                </a:lnTo>
                <a:lnTo>
                  <a:pt x="104563" y="142923"/>
                </a:lnTo>
                <a:lnTo>
                  <a:pt x="103998" y="147669"/>
                </a:lnTo>
                <a:lnTo>
                  <a:pt x="103622" y="151786"/>
                </a:lnTo>
                <a:lnTo>
                  <a:pt x="103371" y="155484"/>
                </a:lnTo>
                <a:lnTo>
                  <a:pt x="104157" y="159853"/>
                </a:lnTo>
                <a:lnTo>
                  <a:pt x="105633" y="164671"/>
                </a:lnTo>
                <a:lnTo>
                  <a:pt x="107569" y="169788"/>
                </a:lnTo>
                <a:lnTo>
                  <a:pt x="109812" y="174153"/>
                </a:lnTo>
                <a:lnTo>
                  <a:pt x="112261" y="178014"/>
                </a:lnTo>
                <a:lnTo>
                  <a:pt x="114845" y="181541"/>
                </a:lnTo>
                <a:lnTo>
                  <a:pt x="117521" y="184845"/>
                </a:lnTo>
                <a:lnTo>
                  <a:pt x="123034" y="191056"/>
                </a:lnTo>
                <a:lnTo>
                  <a:pt x="128659" y="196991"/>
                </a:lnTo>
                <a:lnTo>
                  <a:pt x="131492" y="199908"/>
                </a:lnTo>
                <a:lnTo>
                  <a:pt x="135287" y="201852"/>
                </a:lnTo>
                <a:lnTo>
                  <a:pt x="139720" y="203148"/>
                </a:lnTo>
                <a:lnTo>
                  <a:pt x="144582" y="204012"/>
                </a:lnTo>
                <a:lnTo>
                  <a:pt x="148776" y="203636"/>
                </a:lnTo>
                <a:lnTo>
                  <a:pt x="152524" y="202432"/>
                </a:lnTo>
                <a:lnTo>
                  <a:pt x="155974" y="200677"/>
                </a:lnTo>
                <a:lnTo>
                  <a:pt x="159228" y="199507"/>
                </a:lnTo>
                <a:lnTo>
                  <a:pt x="162349" y="198727"/>
                </a:lnTo>
                <a:lnTo>
                  <a:pt x="165382" y="198208"/>
                </a:lnTo>
                <a:lnTo>
                  <a:pt x="168357" y="196909"/>
                </a:lnTo>
                <a:lnTo>
                  <a:pt x="174203" y="192925"/>
                </a:lnTo>
                <a:lnTo>
                  <a:pt x="179976" y="190520"/>
                </a:lnTo>
                <a:lnTo>
                  <a:pt x="188594" y="18859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>
            <a:off x="6166484" y="2263153"/>
            <a:ext cx="2588897" cy="1208710"/>
            <a:chOff x="6166484" y="2263153"/>
            <a:chExt cx="2588897" cy="1208710"/>
          </a:xfrm>
        </p:grpSpPr>
        <p:sp>
          <p:nvSpPr>
            <p:cNvPr id="25" name="SMARTPenAnnotation424"/>
            <p:cNvSpPr/>
            <p:nvPr/>
          </p:nvSpPr>
          <p:spPr>
            <a:xfrm>
              <a:off x="6166484" y="2674620"/>
              <a:ext cx="857251" cy="797243"/>
            </a:xfrm>
            <a:custGeom>
              <a:avLst/>
              <a:gdLst/>
              <a:ahLst/>
              <a:cxnLst/>
              <a:rect l="0" t="0" r="0" b="0"/>
              <a:pathLst>
                <a:path w="857251" h="797243">
                  <a:moveTo>
                    <a:pt x="0" y="797242"/>
                  </a:moveTo>
                  <a:lnTo>
                    <a:pt x="0" y="776842"/>
                  </a:lnTo>
                  <a:lnTo>
                    <a:pt x="953" y="774117"/>
                  </a:lnTo>
                  <a:lnTo>
                    <a:pt x="4552" y="768550"/>
                  </a:lnTo>
                  <a:lnTo>
                    <a:pt x="11932" y="760060"/>
                  </a:lnTo>
                  <a:lnTo>
                    <a:pt x="28851" y="747705"/>
                  </a:lnTo>
                  <a:lnTo>
                    <a:pt x="39241" y="733246"/>
                  </a:lnTo>
                  <a:lnTo>
                    <a:pt x="51285" y="711294"/>
                  </a:lnTo>
                  <a:lnTo>
                    <a:pt x="62836" y="688613"/>
                  </a:lnTo>
                  <a:lnTo>
                    <a:pt x="83934" y="660076"/>
                  </a:lnTo>
                  <a:lnTo>
                    <a:pt x="96802" y="637221"/>
                  </a:lnTo>
                  <a:lnTo>
                    <a:pt x="115359" y="614362"/>
                  </a:lnTo>
                  <a:lnTo>
                    <a:pt x="131759" y="596265"/>
                  </a:lnTo>
                  <a:lnTo>
                    <a:pt x="147731" y="573228"/>
                  </a:lnTo>
                  <a:lnTo>
                    <a:pt x="155511" y="556710"/>
                  </a:lnTo>
                  <a:lnTo>
                    <a:pt x="167224" y="542384"/>
                  </a:lnTo>
                  <a:lnTo>
                    <a:pt x="187344" y="521069"/>
                  </a:lnTo>
                  <a:lnTo>
                    <a:pt x="207909" y="496656"/>
                  </a:lnTo>
                  <a:lnTo>
                    <a:pt x="222897" y="479815"/>
                  </a:lnTo>
                  <a:lnTo>
                    <a:pt x="235908" y="462806"/>
                  </a:lnTo>
                  <a:lnTo>
                    <a:pt x="250581" y="445721"/>
                  </a:lnTo>
                  <a:lnTo>
                    <a:pt x="266627" y="428603"/>
                  </a:lnTo>
                  <a:lnTo>
                    <a:pt x="308726" y="385759"/>
                  </a:lnTo>
                  <a:lnTo>
                    <a:pt x="325807" y="366076"/>
                  </a:lnTo>
                  <a:lnTo>
                    <a:pt x="342924" y="345580"/>
                  </a:lnTo>
                  <a:lnTo>
                    <a:pt x="360056" y="326946"/>
                  </a:lnTo>
                  <a:lnTo>
                    <a:pt x="379735" y="309139"/>
                  </a:lnTo>
                  <a:lnTo>
                    <a:pt x="401181" y="290748"/>
                  </a:lnTo>
                  <a:lnTo>
                    <a:pt x="423413" y="269873"/>
                  </a:lnTo>
                  <a:lnTo>
                    <a:pt x="445994" y="250436"/>
                  </a:lnTo>
                  <a:lnTo>
                    <a:pt x="468730" y="232272"/>
                  </a:lnTo>
                  <a:lnTo>
                    <a:pt x="491535" y="214674"/>
                  </a:lnTo>
                  <a:lnTo>
                    <a:pt x="514370" y="199868"/>
                  </a:lnTo>
                  <a:lnTo>
                    <a:pt x="536267" y="185985"/>
                  </a:lnTo>
                  <a:lnTo>
                    <a:pt x="555524" y="170290"/>
                  </a:lnTo>
                  <a:lnTo>
                    <a:pt x="576147" y="153789"/>
                  </a:lnTo>
                  <a:lnTo>
                    <a:pt x="620431" y="119913"/>
                  </a:lnTo>
                  <a:lnTo>
                    <a:pt x="643095" y="105364"/>
                  </a:lnTo>
                  <a:lnTo>
                    <a:pt x="665867" y="92548"/>
                  </a:lnTo>
                  <a:lnTo>
                    <a:pt x="688689" y="80503"/>
                  </a:lnTo>
                  <a:lnTo>
                    <a:pt x="722957" y="63011"/>
                  </a:lnTo>
                  <a:lnTo>
                    <a:pt x="743273" y="51499"/>
                  </a:lnTo>
                  <a:lnTo>
                    <a:pt x="761826" y="40986"/>
                  </a:lnTo>
                  <a:lnTo>
                    <a:pt x="788337" y="29712"/>
                  </a:lnTo>
                  <a:lnTo>
                    <a:pt x="813337" y="20339"/>
                  </a:lnTo>
                  <a:lnTo>
                    <a:pt x="836793" y="11179"/>
                  </a:lnTo>
                  <a:lnTo>
                    <a:pt x="840754" y="10310"/>
                  </a:lnTo>
                  <a:lnTo>
                    <a:pt x="847697" y="6804"/>
                  </a:lnTo>
                  <a:lnTo>
                    <a:pt x="85725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425"/>
            <p:cNvSpPr/>
            <p:nvPr/>
          </p:nvSpPr>
          <p:spPr>
            <a:xfrm>
              <a:off x="7109459" y="2520314"/>
              <a:ext cx="51436" cy="162879"/>
            </a:xfrm>
            <a:custGeom>
              <a:avLst/>
              <a:gdLst/>
              <a:ahLst/>
              <a:cxnLst/>
              <a:rect l="0" t="0" r="0" b="0"/>
              <a:pathLst>
                <a:path w="51436" h="162879">
                  <a:moveTo>
                    <a:pt x="0" y="0"/>
                  </a:moveTo>
                  <a:lnTo>
                    <a:pt x="0" y="4552"/>
                  </a:lnTo>
                  <a:lnTo>
                    <a:pt x="953" y="6845"/>
                  </a:lnTo>
                  <a:lnTo>
                    <a:pt x="2541" y="9326"/>
                  </a:lnTo>
                  <a:lnTo>
                    <a:pt x="4551" y="11932"/>
                  </a:lnTo>
                  <a:lnTo>
                    <a:pt x="6845" y="15575"/>
                  </a:lnTo>
                  <a:lnTo>
                    <a:pt x="9326" y="19909"/>
                  </a:lnTo>
                  <a:lnTo>
                    <a:pt x="11932" y="24703"/>
                  </a:lnTo>
                  <a:lnTo>
                    <a:pt x="13670" y="28851"/>
                  </a:lnTo>
                  <a:lnTo>
                    <a:pt x="14829" y="32569"/>
                  </a:lnTo>
                  <a:lnTo>
                    <a:pt x="15601" y="36000"/>
                  </a:lnTo>
                  <a:lnTo>
                    <a:pt x="16116" y="40193"/>
                  </a:lnTo>
                  <a:lnTo>
                    <a:pt x="16459" y="44893"/>
                  </a:lnTo>
                  <a:lnTo>
                    <a:pt x="16688" y="49932"/>
                  </a:lnTo>
                  <a:lnTo>
                    <a:pt x="17793" y="54243"/>
                  </a:lnTo>
                  <a:lnTo>
                    <a:pt x="19482" y="58070"/>
                  </a:lnTo>
                  <a:lnTo>
                    <a:pt x="21561" y="61573"/>
                  </a:lnTo>
                  <a:lnTo>
                    <a:pt x="22946" y="65814"/>
                  </a:lnTo>
                  <a:lnTo>
                    <a:pt x="23870" y="70546"/>
                  </a:lnTo>
                  <a:lnTo>
                    <a:pt x="24486" y="75606"/>
                  </a:lnTo>
                  <a:lnTo>
                    <a:pt x="25849" y="80884"/>
                  </a:lnTo>
                  <a:lnTo>
                    <a:pt x="27711" y="86308"/>
                  </a:lnTo>
                  <a:lnTo>
                    <a:pt x="29904" y="91829"/>
                  </a:lnTo>
                  <a:lnTo>
                    <a:pt x="31366" y="97414"/>
                  </a:lnTo>
                  <a:lnTo>
                    <a:pt x="32341" y="103043"/>
                  </a:lnTo>
                  <a:lnTo>
                    <a:pt x="32991" y="108701"/>
                  </a:lnTo>
                  <a:lnTo>
                    <a:pt x="33424" y="113425"/>
                  </a:lnTo>
                  <a:lnTo>
                    <a:pt x="33713" y="117527"/>
                  </a:lnTo>
                  <a:lnTo>
                    <a:pt x="33905" y="121214"/>
                  </a:lnTo>
                  <a:lnTo>
                    <a:pt x="34119" y="127851"/>
                  </a:lnTo>
                  <a:lnTo>
                    <a:pt x="34257" y="139872"/>
                  </a:lnTo>
                  <a:lnTo>
                    <a:pt x="35221" y="142778"/>
                  </a:lnTo>
                  <a:lnTo>
                    <a:pt x="36816" y="145669"/>
                  </a:lnTo>
                  <a:lnTo>
                    <a:pt x="42509" y="153800"/>
                  </a:lnTo>
                  <a:lnTo>
                    <a:pt x="45246" y="156621"/>
                  </a:lnTo>
                  <a:lnTo>
                    <a:pt x="51435" y="16287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426"/>
            <p:cNvSpPr/>
            <p:nvPr/>
          </p:nvSpPr>
          <p:spPr>
            <a:xfrm>
              <a:off x="7229475" y="2504617"/>
              <a:ext cx="171451" cy="134370"/>
            </a:xfrm>
            <a:custGeom>
              <a:avLst/>
              <a:gdLst/>
              <a:ahLst/>
              <a:cxnLst/>
              <a:rect l="0" t="0" r="0" b="0"/>
              <a:pathLst>
                <a:path w="171451" h="134370">
                  <a:moveTo>
                    <a:pt x="0" y="41415"/>
                  </a:moveTo>
                  <a:lnTo>
                    <a:pt x="0" y="53347"/>
                  </a:lnTo>
                  <a:lnTo>
                    <a:pt x="952" y="56037"/>
                  </a:lnTo>
                  <a:lnTo>
                    <a:pt x="2540" y="58783"/>
                  </a:lnTo>
                  <a:lnTo>
                    <a:pt x="4550" y="61566"/>
                  </a:lnTo>
                  <a:lnTo>
                    <a:pt x="6844" y="64374"/>
                  </a:lnTo>
                  <a:lnTo>
                    <a:pt x="9325" y="67199"/>
                  </a:lnTo>
                  <a:lnTo>
                    <a:pt x="11931" y="70034"/>
                  </a:lnTo>
                  <a:lnTo>
                    <a:pt x="17367" y="75725"/>
                  </a:lnTo>
                  <a:lnTo>
                    <a:pt x="20151" y="78576"/>
                  </a:lnTo>
                  <a:lnTo>
                    <a:pt x="22959" y="82381"/>
                  </a:lnTo>
                  <a:lnTo>
                    <a:pt x="25783" y="86823"/>
                  </a:lnTo>
                  <a:lnTo>
                    <a:pt x="28619" y="91690"/>
                  </a:lnTo>
                  <a:lnTo>
                    <a:pt x="30508" y="95887"/>
                  </a:lnTo>
                  <a:lnTo>
                    <a:pt x="31769" y="99637"/>
                  </a:lnTo>
                  <a:lnTo>
                    <a:pt x="32609" y="103090"/>
                  </a:lnTo>
                  <a:lnTo>
                    <a:pt x="34121" y="106344"/>
                  </a:lnTo>
                  <a:lnTo>
                    <a:pt x="36083" y="109466"/>
                  </a:lnTo>
                  <a:lnTo>
                    <a:pt x="38342" y="112500"/>
                  </a:lnTo>
                  <a:lnTo>
                    <a:pt x="39849" y="115475"/>
                  </a:lnTo>
                  <a:lnTo>
                    <a:pt x="40854" y="118411"/>
                  </a:lnTo>
                  <a:lnTo>
                    <a:pt x="42465" y="125416"/>
                  </a:lnTo>
                  <a:lnTo>
                    <a:pt x="42686" y="128914"/>
                  </a:lnTo>
                  <a:lnTo>
                    <a:pt x="42827" y="134369"/>
                  </a:lnTo>
                  <a:lnTo>
                    <a:pt x="42852" y="130764"/>
                  </a:lnTo>
                  <a:lnTo>
                    <a:pt x="42862" y="122684"/>
                  </a:lnTo>
                  <a:lnTo>
                    <a:pt x="41910" y="120359"/>
                  </a:lnTo>
                  <a:lnTo>
                    <a:pt x="40323" y="117857"/>
                  </a:lnTo>
                  <a:lnTo>
                    <a:pt x="38311" y="115236"/>
                  </a:lnTo>
                  <a:lnTo>
                    <a:pt x="36971" y="111584"/>
                  </a:lnTo>
                  <a:lnTo>
                    <a:pt x="36077" y="107244"/>
                  </a:lnTo>
                  <a:lnTo>
                    <a:pt x="35481" y="102446"/>
                  </a:lnTo>
                  <a:lnTo>
                    <a:pt x="35084" y="98295"/>
                  </a:lnTo>
                  <a:lnTo>
                    <a:pt x="34820" y="94575"/>
                  </a:lnTo>
                  <a:lnTo>
                    <a:pt x="34643" y="91142"/>
                  </a:lnTo>
                  <a:lnTo>
                    <a:pt x="34446" y="82249"/>
                  </a:lnTo>
                  <a:lnTo>
                    <a:pt x="34321" y="65568"/>
                  </a:lnTo>
                  <a:lnTo>
                    <a:pt x="35262" y="61327"/>
                  </a:lnTo>
                  <a:lnTo>
                    <a:pt x="36843" y="56595"/>
                  </a:lnTo>
                  <a:lnTo>
                    <a:pt x="38850" y="51535"/>
                  </a:lnTo>
                  <a:lnTo>
                    <a:pt x="41140" y="47209"/>
                  </a:lnTo>
                  <a:lnTo>
                    <a:pt x="43619" y="43373"/>
                  </a:lnTo>
                  <a:lnTo>
                    <a:pt x="46225" y="39863"/>
                  </a:lnTo>
                  <a:lnTo>
                    <a:pt x="48914" y="36570"/>
                  </a:lnTo>
                  <a:lnTo>
                    <a:pt x="51659" y="33423"/>
                  </a:lnTo>
                  <a:lnTo>
                    <a:pt x="54441" y="30372"/>
                  </a:lnTo>
                  <a:lnTo>
                    <a:pt x="62614" y="21902"/>
                  </a:lnTo>
                  <a:lnTo>
                    <a:pt x="67460" y="16976"/>
                  </a:lnTo>
                  <a:lnTo>
                    <a:pt x="72595" y="13693"/>
                  </a:lnTo>
                  <a:lnTo>
                    <a:pt x="77924" y="11503"/>
                  </a:lnTo>
                  <a:lnTo>
                    <a:pt x="83381" y="10044"/>
                  </a:lnTo>
                  <a:lnTo>
                    <a:pt x="87973" y="8118"/>
                  </a:lnTo>
                  <a:lnTo>
                    <a:pt x="91986" y="5882"/>
                  </a:lnTo>
                  <a:lnTo>
                    <a:pt x="95614" y="3439"/>
                  </a:lnTo>
                  <a:lnTo>
                    <a:pt x="99938" y="1810"/>
                  </a:lnTo>
                  <a:lnTo>
                    <a:pt x="104725" y="725"/>
                  </a:lnTo>
                  <a:lnTo>
                    <a:pt x="109821" y="0"/>
                  </a:lnTo>
                  <a:lnTo>
                    <a:pt x="114172" y="470"/>
                  </a:lnTo>
                  <a:lnTo>
                    <a:pt x="118024" y="1736"/>
                  </a:lnTo>
                  <a:lnTo>
                    <a:pt x="121545" y="3532"/>
                  </a:lnTo>
                  <a:lnTo>
                    <a:pt x="124845" y="5683"/>
                  </a:lnTo>
                  <a:lnTo>
                    <a:pt x="127997" y="8068"/>
                  </a:lnTo>
                  <a:lnTo>
                    <a:pt x="131051" y="10611"/>
                  </a:lnTo>
                  <a:lnTo>
                    <a:pt x="134992" y="13259"/>
                  </a:lnTo>
                  <a:lnTo>
                    <a:pt x="139525" y="15977"/>
                  </a:lnTo>
                  <a:lnTo>
                    <a:pt x="144452" y="18741"/>
                  </a:lnTo>
                  <a:lnTo>
                    <a:pt x="147736" y="21537"/>
                  </a:lnTo>
                  <a:lnTo>
                    <a:pt x="149926" y="24353"/>
                  </a:lnTo>
                  <a:lnTo>
                    <a:pt x="157991" y="40267"/>
                  </a:lnTo>
                  <a:lnTo>
                    <a:pt x="159619" y="45412"/>
                  </a:lnTo>
                  <a:lnTo>
                    <a:pt x="160705" y="50747"/>
                  </a:lnTo>
                  <a:lnTo>
                    <a:pt x="161429" y="56209"/>
                  </a:lnTo>
                  <a:lnTo>
                    <a:pt x="161911" y="61755"/>
                  </a:lnTo>
                  <a:lnTo>
                    <a:pt x="162234" y="67358"/>
                  </a:lnTo>
                  <a:lnTo>
                    <a:pt x="162591" y="77710"/>
                  </a:lnTo>
                  <a:lnTo>
                    <a:pt x="162792" y="88893"/>
                  </a:lnTo>
                  <a:lnTo>
                    <a:pt x="162839" y="95219"/>
                  </a:lnTo>
                  <a:lnTo>
                    <a:pt x="163804" y="98240"/>
                  </a:lnTo>
                  <a:lnTo>
                    <a:pt x="165400" y="101205"/>
                  </a:lnTo>
                  <a:lnTo>
                    <a:pt x="167417" y="104135"/>
                  </a:lnTo>
                  <a:lnTo>
                    <a:pt x="168761" y="107041"/>
                  </a:lnTo>
                  <a:lnTo>
                    <a:pt x="169657" y="109931"/>
                  </a:lnTo>
                  <a:lnTo>
                    <a:pt x="171450" y="11856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427"/>
            <p:cNvSpPr/>
            <p:nvPr/>
          </p:nvSpPr>
          <p:spPr>
            <a:xfrm>
              <a:off x="7478111" y="2451735"/>
              <a:ext cx="145547" cy="176290"/>
            </a:xfrm>
            <a:custGeom>
              <a:avLst/>
              <a:gdLst/>
              <a:ahLst/>
              <a:cxnLst/>
              <a:rect l="0" t="0" r="0" b="0"/>
              <a:pathLst>
                <a:path w="145547" h="176290">
                  <a:moveTo>
                    <a:pt x="42829" y="0"/>
                  </a:moveTo>
                  <a:lnTo>
                    <a:pt x="37890" y="0"/>
                  </a:lnTo>
                  <a:lnTo>
                    <a:pt x="39999" y="0"/>
                  </a:lnTo>
                  <a:lnTo>
                    <a:pt x="37439" y="0"/>
                  </a:lnTo>
                  <a:lnTo>
                    <a:pt x="36378" y="952"/>
                  </a:lnTo>
                  <a:lnTo>
                    <a:pt x="35671" y="2540"/>
                  </a:lnTo>
                  <a:lnTo>
                    <a:pt x="35200" y="4551"/>
                  </a:lnTo>
                  <a:lnTo>
                    <a:pt x="33932" y="5891"/>
                  </a:lnTo>
                  <a:lnTo>
                    <a:pt x="32136" y="6785"/>
                  </a:lnTo>
                  <a:lnTo>
                    <a:pt x="29985" y="7380"/>
                  </a:lnTo>
                  <a:lnTo>
                    <a:pt x="27599" y="8730"/>
                  </a:lnTo>
                  <a:lnTo>
                    <a:pt x="25055" y="10583"/>
                  </a:lnTo>
                  <a:lnTo>
                    <a:pt x="22407" y="12770"/>
                  </a:lnTo>
                  <a:lnTo>
                    <a:pt x="19690" y="15181"/>
                  </a:lnTo>
                  <a:lnTo>
                    <a:pt x="14130" y="20399"/>
                  </a:lnTo>
                  <a:lnTo>
                    <a:pt x="12266" y="23124"/>
                  </a:lnTo>
                  <a:lnTo>
                    <a:pt x="11024" y="25894"/>
                  </a:lnTo>
                  <a:lnTo>
                    <a:pt x="10195" y="28692"/>
                  </a:lnTo>
                  <a:lnTo>
                    <a:pt x="8690" y="31510"/>
                  </a:lnTo>
                  <a:lnTo>
                    <a:pt x="6735" y="34342"/>
                  </a:lnTo>
                  <a:lnTo>
                    <a:pt x="4479" y="37182"/>
                  </a:lnTo>
                  <a:lnTo>
                    <a:pt x="2974" y="40028"/>
                  </a:lnTo>
                  <a:lnTo>
                    <a:pt x="1971" y="42878"/>
                  </a:lnTo>
                  <a:lnTo>
                    <a:pt x="1303" y="45730"/>
                  </a:lnTo>
                  <a:lnTo>
                    <a:pt x="858" y="48584"/>
                  </a:lnTo>
                  <a:lnTo>
                    <a:pt x="561" y="51439"/>
                  </a:lnTo>
                  <a:lnTo>
                    <a:pt x="362" y="54295"/>
                  </a:lnTo>
                  <a:lnTo>
                    <a:pt x="230" y="57151"/>
                  </a:lnTo>
                  <a:lnTo>
                    <a:pt x="83" y="62865"/>
                  </a:lnTo>
                  <a:lnTo>
                    <a:pt x="0" y="71437"/>
                  </a:lnTo>
                  <a:lnTo>
                    <a:pt x="942" y="73342"/>
                  </a:lnTo>
                  <a:lnTo>
                    <a:pt x="2522" y="74612"/>
                  </a:lnTo>
                  <a:lnTo>
                    <a:pt x="4527" y="75459"/>
                  </a:lnTo>
                  <a:lnTo>
                    <a:pt x="5864" y="76976"/>
                  </a:lnTo>
                  <a:lnTo>
                    <a:pt x="6756" y="78940"/>
                  </a:lnTo>
                  <a:lnTo>
                    <a:pt x="7349" y="81201"/>
                  </a:lnTo>
                  <a:lnTo>
                    <a:pt x="8699" y="82709"/>
                  </a:lnTo>
                  <a:lnTo>
                    <a:pt x="10550" y="83714"/>
                  </a:lnTo>
                  <a:lnTo>
                    <a:pt x="12737" y="84384"/>
                  </a:lnTo>
                  <a:lnTo>
                    <a:pt x="15148" y="84831"/>
                  </a:lnTo>
                  <a:lnTo>
                    <a:pt x="17708" y="85129"/>
                  </a:lnTo>
                  <a:lnTo>
                    <a:pt x="20366" y="85327"/>
                  </a:lnTo>
                  <a:lnTo>
                    <a:pt x="24044" y="85460"/>
                  </a:lnTo>
                  <a:lnTo>
                    <a:pt x="41094" y="85672"/>
                  </a:lnTo>
                  <a:lnTo>
                    <a:pt x="91524" y="85724"/>
                  </a:lnTo>
                  <a:lnTo>
                    <a:pt x="97200" y="86677"/>
                  </a:lnTo>
                  <a:lnTo>
                    <a:pt x="102889" y="88264"/>
                  </a:lnTo>
                  <a:lnTo>
                    <a:pt x="108586" y="90275"/>
                  </a:lnTo>
                  <a:lnTo>
                    <a:pt x="113337" y="92568"/>
                  </a:lnTo>
                  <a:lnTo>
                    <a:pt x="117457" y="95049"/>
                  </a:lnTo>
                  <a:lnTo>
                    <a:pt x="121156" y="97656"/>
                  </a:lnTo>
                  <a:lnTo>
                    <a:pt x="124574" y="99394"/>
                  </a:lnTo>
                  <a:lnTo>
                    <a:pt x="127806" y="100553"/>
                  </a:lnTo>
                  <a:lnTo>
                    <a:pt x="130912" y="101325"/>
                  </a:lnTo>
                  <a:lnTo>
                    <a:pt x="133936" y="102792"/>
                  </a:lnTo>
                  <a:lnTo>
                    <a:pt x="136905" y="104723"/>
                  </a:lnTo>
                  <a:lnTo>
                    <a:pt x="139836" y="106963"/>
                  </a:lnTo>
                  <a:lnTo>
                    <a:pt x="141790" y="109408"/>
                  </a:lnTo>
                  <a:lnTo>
                    <a:pt x="143093" y="111991"/>
                  </a:lnTo>
                  <a:lnTo>
                    <a:pt x="144540" y="117401"/>
                  </a:lnTo>
                  <a:lnTo>
                    <a:pt x="144927" y="120177"/>
                  </a:lnTo>
                  <a:lnTo>
                    <a:pt x="145184" y="122981"/>
                  </a:lnTo>
                  <a:lnTo>
                    <a:pt x="145355" y="125802"/>
                  </a:lnTo>
                  <a:lnTo>
                    <a:pt x="145546" y="131477"/>
                  </a:lnTo>
                  <a:lnTo>
                    <a:pt x="144644" y="134323"/>
                  </a:lnTo>
                  <a:lnTo>
                    <a:pt x="143091" y="137174"/>
                  </a:lnTo>
                  <a:lnTo>
                    <a:pt x="141103" y="140026"/>
                  </a:lnTo>
                  <a:lnTo>
                    <a:pt x="138825" y="142881"/>
                  </a:lnTo>
                  <a:lnTo>
                    <a:pt x="136354" y="145736"/>
                  </a:lnTo>
                  <a:lnTo>
                    <a:pt x="133754" y="148592"/>
                  </a:lnTo>
                  <a:lnTo>
                    <a:pt x="128325" y="154306"/>
                  </a:lnTo>
                  <a:lnTo>
                    <a:pt x="117078" y="165735"/>
                  </a:lnTo>
                  <a:lnTo>
                    <a:pt x="113283" y="167640"/>
                  </a:lnTo>
                  <a:lnTo>
                    <a:pt x="108849" y="168910"/>
                  </a:lnTo>
                  <a:lnTo>
                    <a:pt x="103987" y="169756"/>
                  </a:lnTo>
                  <a:lnTo>
                    <a:pt x="99793" y="170321"/>
                  </a:lnTo>
                  <a:lnTo>
                    <a:pt x="96045" y="170697"/>
                  </a:lnTo>
                  <a:lnTo>
                    <a:pt x="92593" y="170948"/>
                  </a:lnTo>
                  <a:lnTo>
                    <a:pt x="88388" y="172068"/>
                  </a:lnTo>
                  <a:lnTo>
                    <a:pt x="83679" y="173767"/>
                  </a:lnTo>
                  <a:lnTo>
                    <a:pt x="78635" y="175852"/>
                  </a:lnTo>
                  <a:lnTo>
                    <a:pt x="74319" y="176289"/>
                  </a:lnTo>
                  <a:lnTo>
                    <a:pt x="70490" y="175629"/>
                  </a:lnTo>
                  <a:lnTo>
                    <a:pt x="66985" y="174236"/>
                  </a:lnTo>
                  <a:lnTo>
                    <a:pt x="63696" y="173307"/>
                  </a:lnTo>
                  <a:lnTo>
                    <a:pt x="60549" y="172688"/>
                  </a:lnTo>
                  <a:lnTo>
                    <a:pt x="57500" y="172275"/>
                  </a:lnTo>
                  <a:lnTo>
                    <a:pt x="54515" y="172000"/>
                  </a:lnTo>
                  <a:lnTo>
                    <a:pt x="51572" y="171817"/>
                  </a:lnTo>
                  <a:lnTo>
                    <a:pt x="48657" y="171694"/>
                  </a:lnTo>
                  <a:lnTo>
                    <a:pt x="45762" y="170660"/>
                  </a:lnTo>
                  <a:lnTo>
                    <a:pt x="42879" y="169018"/>
                  </a:lnTo>
                  <a:lnTo>
                    <a:pt x="40005" y="166971"/>
                  </a:lnTo>
                  <a:lnTo>
                    <a:pt x="38089" y="164654"/>
                  </a:lnTo>
                  <a:lnTo>
                    <a:pt x="36811" y="162157"/>
                  </a:lnTo>
                  <a:lnTo>
                    <a:pt x="35392" y="156842"/>
                  </a:lnTo>
                  <a:lnTo>
                    <a:pt x="35013" y="154091"/>
                  </a:lnTo>
                  <a:lnTo>
                    <a:pt x="34761" y="151305"/>
                  </a:lnTo>
                  <a:lnTo>
                    <a:pt x="35545" y="149447"/>
                  </a:lnTo>
                  <a:lnTo>
                    <a:pt x="37020" y="148209"/>
                  </a:lnTo>
                  <a:lnTo>
                    <a:pt x="38957" y="147383"/>
                  </a:lnTo>
                  <a:lnTo>
                    <a:pt x="40247" y="145880"/>
                  </a:lnTo>
                  <a:lnTo>
                    <a:pt x="41108" y="143926"/>
                  </a:lnTo>
                  <a:lnTo>
                    <a:pt x="42829" y="13716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428"/>
            <p:cNvSpPr/>
            <p:nvPr/>
          </p:nvSpPr>
          <p:spPr>
            <a:xfrm>
              <a:off x="7661881" y="2417445"/>
              <a:ext cx="279112" cy="158908"/>
            </a:xfrm>
            <a:custGeom>
              <a:avLst/>
              <a:gdLst/>
              <a:ahLst/>
              <a:cxnLst/>
              <a:rect l="0" t="0" r="0" b="0"/>
              <a:pathLst>
                <a:path w="279112" h="158908">
                  <a:moveTo>
                    <a:pt x="73371" y="25717"/>
                  </a:moveTo>
                  <a:lnTo>
                    <a:pt x="60601" y="25717"/>
                  </a:lnTo>
                  <a:lnTo>
                    <a:pt x="58190" y="26670"/>
                  </a:lnTo>
                  <a:lnTo>
                    <a:pt x="50247" y="31609"/>
                  </a:lnTo>
                  <a:lnTo>
                    <a:pt x="41860" y="34448"/>
                  </a:lnTo>
                  <a:lnTo>
                    <a:pt x="36189" y="38487"/>
                  </a:lnTo>
                  <a:lnTo>
                    <a:pt x="33343" y="40898"/>
                  </a:lnTo>
                  <a:lnTo>
                    <a:pt x="30493" y="43458"/>
                  </a:lnTo>
                  <a:lnTo>
                    <a:pt x="27641" y="46117"/>
                  </a:lnTo>
                  <a:lnTo>
                    <a:pt x="25739" y="48842"/>
                  </a:lnTo>
                  <a:lnTo>
                    <a:pt x="24472" y="51611"/>
                  </a:lnTo>
                  <a:lnTo>
                    <a:pt x="23627" y="54410"/>
                  </a:lnTo>
                  <a:lnTo>
                    <a:pt x="21158" y="57228"/>
                  </a:lnTo>
                  <a:lnTo>
                    <a:pt x="17607" y="60059"/>
                  </a:lnTo>
                  <a:lnTo>
                    <a:pt x="13335" y="62899"/>
                  </a:lnTo>
                  <a:lnTo>
                    <a:pt x="10487" y="65745"/>
                  </a:lnTo>
                  <a:lnTo>
                    <a:pt x="8588" y="68595"/>
                  </a:lnTo>
                  <a:lnTo>
                    <a:pt x="7322" y="71447"/>
                  </a:lnTo>
                  <a:lnTo>
                    <a:pt x="6478" y="75254"/>
                  </a:lnTo>
                  <a:lnTo>
                    <a:pt x="5916" y="79697"/>
                  </a:lnTo>
                  <a:lnTo>
                    <a:pt x="5541" y="84564"/>
                  </a:lnTo>
                  <a:lnTo>
                    <a:pt x="4339" y="88761"/>
                  </a:lnTo>
                  <a:lnTo>
                    <a:pt x="2585" y="92511"/>
                  </a:lnTo>
                  <a:lnTo>
                    <a:pt x="463" y="95964"/>
                  </a:lnTo>
                  <a:lnTo>
                    <a:pt x="0" y="100171"/>
                  </a:lnTo>
                  <a:lnTo>
                    <a:pt x="645" y="104880"/>
                  </a:lnTo>
                  <a:lnTo>
                    <a:pt x="2027" y="109925"/>
                  </a:lnTo>
                  <a:lnTo>
                    <a:pt x="3901" y="114241"/>
                  </a:lnTo>
                  <a:lnTo>
                    <a:pt x="6102" y="118070"/>
                  </a:lnTo>
                  <a:lnTo>
                    <a:pt x="8523" y="121576"/>
                  </a:lnTo>
                  <a:lnTo>
                    <a:pt x="10136" y="124865"/>
                  </a:lnTo>
                  <a:lnTo>
                    <a:pt x="11212" y="128011"/>
                  </a:lnTo>
                  <a:lnTo>
                    <a:pt x="11929" y="131061"/>
                  </a:lnTo>
                  <a:lnTo>
                    <a:pt x="14312" y="134046"/>
                  </a:lnTo>
                  <a:lnTo>
                    <a:pt x="17806" y="136989"/>
                  </a:lnTo>
                  <a:lnTo>
                    <a:pt x="22040" y="139903"/>
                  </a:lnTo>
                  <a:lnTo>
                    <a:pt x="25816" y="142799"/>
                  </a:lnTo>
                  <a:lnTo>
                    <a:pt x="29285" y="145682"/>
                  </a:lnTo>
                  <a:lnTo>
                    <a:pt x="32550" y="148556"/>
                  </a:lnTo>
                  <a:lnTo>
                    <a:pt x="36632" y="150472"/>
                  </a:lnTo>
                  <a:lnTo>
                    <a:pt x="41258" y="151750"/>
                  </a:lnTo>
                  <a:lnTo>
                    <a:pt x="46248" y="152601"/>
                  </a:lnTo>
                  <a:lnTo>
                    <a:pt x="51479" y="154121"/>
                  </a:lnTo>
                  <a:lnTo>
                    <a:pt x="56871" y="156087"/>
                  </a:lnTo>
                  <a:lnTo>
                    <a:pt x="62371" y="158351"/>
                  </a:lnTo>
                  <a:lnTo>
                    <a:pt x="66990" y="158907"/>
                  </a:lnTo>
                  <a:lnTo>
                    <a:pt x="71022" y="158325"/>
                  </a:lnTo>
                  <a:lnTo>
                    <a:pt x="74663" y="156985"/>
                  </a:lnTo>
                  <a:lnTo>
                    <a:pt x="78995" y="156092"/>
                  </a:lnTo>
                  <a:lnTo>
                    <a:pt x="83788" y="155496"/>
                  </a:lnTo>
                  <a:lnTo>
                    <a:pt x="88888" y="155099"/>
                  </a:lnTo>
                  <a:lnTo>
                    <a:pt x="94193" y="154834"/>
                  </a:lnTo>
                  <a:lnTo>
                    <a:pt x="105168" y="154540"/>
                  </a:lnTo>
                  <a:lnTo>
                    <a:pt x="109809" y="153509"/>
                  </a:lnTo>
                  <a:lnTo>
                    <a:pt x="117506" y="149823"/>
                  </a:lnTo>
                  <a:lnTo>
                    <a:pt x="124101" y="145010"/>
                  </a:lnTo>
                  <a:lnTo>
                    <a:pt x="127194" y="142394"/>
                  </a:lnTo>
                  <a:lnTo>
                    <a:pt x="131161" y="139696"/>
                  </a:lnTo>
                  <a:lnTo>
                    <a:pt x="135710" y="136946"/>
                  </a:lnTo>
                  <a:lnTo>
                    <a:pt x="140648" y="134160"/>
                  </a:lnTo>
                  <a:lnTo>
                    <a:pt x="144892" y="131350"/>
                  </a:lnTo>
                  <a:lnTo>
                    <a:pt x="148674" y="128524"/>
                  </a:lnTo>
                  <a:lnTo>
                    <a:pt x="152149" y="125687"/>
                  </a:lnTo>
                  <a:lnTo>
                    <a:pt x="155417" y="122844"/>
                  </a:lnTo>
                  <a:lnTo>
                    <a:pt x="158548" y="119996"/>
                  </a:lnTo>
                  <a:lnTo>
                    <a:pt x="161588" y="117144"/>
                  </a:lnTo>
                  <a:lnTo>
                    <a:pt x="163615" y="113339"/>
                  </a:lnTo>
                  <a:lnTo>
                    <a:pt x="164966" y="108897"/>
                  </a:lnTo>
                  <a:lnTo>
                    <a:pt x="165867" y="104030"/>
                  </a:lnTo>
                  <a:lnTo>
                    <a:pt x="166468" y="99833"/>
                  </a:lnTo>
                  <a:lnTo>
                    <a:pt x="166868" y="96083"/>
                  </a:lnTo>
                  <a:lnTo>
                    <a:pt x="167135" y="92630"/>
                  </a:lnTo>
                  <a:lnTo>
                    <a:pt x="168265" y="89376"/>
                  </a:lnTo>
                  <a:lnTo>
                    <a:pt x="169971" y="86254"/>
                  </a:lnTo>
                  <a:lnTo>
                    <a:pt x="172061" y="83220"/>
                  </a:lnTo>
                  <a:lnTo>
                    <a:pt x="172502" y="80245"/>
                  </a:lnTo>
                  <a:lnTo>
                    <a:pt x="171843" y="77309"/>
                  </a:lnTo>
                  <a:lnTo>
                    <a:pt x="170451" y="74399"/>
                  </a:lnTo>
                  <a:lnTo>
                    <a:pt x="169524" y="70554"/>
                  </a:lnTo>
                  <a:lnTo>
                    <a:pt x="168906" y="66086"/>
                  </a:lnTo>
                  <a:lnTo>
                    <a:pt x="168493" y="61202"/>
                  </a:lnTo>
                  <a:lnTo>
                    <a:pt x="167266" y="56994"/>
                  </a:lnTo>
                  <a:lnTo>
                    <a:pt x="165495" y="53236"/>
                  </a:lnTo>
                  <a:lnTo>
                    <a:pt x="163362" y="49778"/>
                  </a:lnTo>
                  <a:lnTo>
                    <a:pt x="161939" y="46520"/>
                  </a:lnTo>
                  <a:lnTo>
                    <a:pt x="160992" y="43396"/>
                  </a:lnTo>
                  <a:lnTo>
                    <a:pt x="159471" y="36088"/>
                  </a:lnTo>
                  <a:lnTo>
                    <a:pt x="159262" y="32549"/>
                  </a:lnTo>
                  <a:lnTo>
                    <a:pt x="159106" y="26117"/>
                  </a:lnTo>
                  <a:lnTo>
                    <a:pt x="159097" y="38498"/>
                  </a:lnTo>
                  <a:lnTo>
                    <a:pt x="160049" y="40905"/>
                  </a:lnTo>
                  <a:lnTo>
                    <a:pt x="161636" y="43462"/>
                  </a:lnTo>
                  <a:lnTo>
                    <a:pt x="163647" y="46120"/>
                  </a:lnTo>
                  <a:lnTo>
                    <a:pt x="164987" y="49796"/>
                  </a:lnTo>
                  <a:lnTo>
                    <a:pt x="165881" y="54152"/>
                  </a:lnTo>
                  <a:lnTo>
                    <a:pt x="166477" y="58961"/>
                  </a:lnTo>
                  <a:lnTo>
                    <a:pt x="166874" y="63120"/>
                  </a:lnTo>
                  <a:lnTo>
                    <a:pt x="167139" y="66845"/>
                  </a:lnTo>
                  <a:lnTo>
                    <a:pt x="167316" y="70281"/>
                  </a:lnTo>
                  <a:lnTo>
                    <a:pt x="168386" y="74476"/>
                  </a:lnTo>
                  <a:lnTo>
                    <a:pt x="170052" y="79178"/>
                  </a:lnTo>
                  <a:lnTo>
                    <a:pt x="172115" y="84218"/>
                  </a:lnTo>
                  <a:lnTo>
                    <a:pt x="173491" y="88530"/>
                  </a:lnTo>
                  <a:lnTo>
                    <a:pt x="174407" y="92358"/>
                  </a:lnTo>
                  <a:lnTo>
                    <a:pt x="175018" y="95862"/>
                  </a:lnTo>
                  <a:lnTo>
                    <a:pt x="176379" y="100102"/>
                  </a:lnTo>
                  <a:lnTo>
                    <a:pt x="178238" y="104835"/>
                  </a:lnTo>
                  <a:lnTo>
                    <a:pt x="180430" y="109895"/>
                  </a:lnTo>
                  <a:lnTo>
                    <a:pt x="182844" y="114221"/>
                  </a:lnTo>
                  <a:lnTo>
                    <a:pt x="185405" y="118057"/>
                  </a:lnTo>
                  <a:lnTo>
                    <a:pt x="188066" y="121567"/>
                  </a:lnTo>
                  <a:lnTo>
                    <a:pt x="190791" y="124859"/>
                  </a:lnTo>
                  <a:lnTo>
                    <a:pt x="193561" y="128007"/>
                  </a:lnTo>
                  <a:lnTo>
                    <a:pt x="196361" y="131058"/>
                  </a:lnTo>
                  <a:lnTo>
                    <a:pt x="198227" y="134044"/>
                  </a:lnTo>
                  <a:lnTo>
                    <a:pt x="199470" y="136988"/>
                  </a:lnTo>
                  <a:lnTo>
                    <a:pt x="200300" y="139902"/>
                  </a:lnTo>
                  <a:lnTo>
                    <a:pt x="201805" y="142798"/>
                  </a:lnTo>
                  <a:lnTo>
                    <a:pt x="203762" y="145681"/>
                  </a:lnTo>
                  <a:lnTo>
                    <a:pt x="210508" y="154275"/>
                  </a:lnTo>
                  <a:lnTo>
                    <a:pt x="210521" y="154292"/>
                  </a:lnTo>
                  <a:lnTo>
                    <a:pt x="210528" y="149750"/>
                  </a:lnTo>
                  <a:lnTo>
                    <a:pt x="209577" y="147458"/>
                  </a:lnTo>
                  <a:lnTo>
                    <a:pt x="207990" y="144978"/>
                  </a:lnTo>
                  <a:lnTo>
                    <a:pt x="205979" y="142372"/>
                  </a:lnTo>
                  <a:lnTo>
                    <a:pt x="204640" y="139682"/>
                  </a:lnTo>
                  <a:lnTo>
                    <a:pt x="203746" y="136936"/>
                  </a:lnTo>
                  <a:lnTo>
                    <a:pt x="203149" y="134153"/>
                  </a:lnTo>
                  <a:lnTo>
                    <a:pt x="202752" y="130393"/>
                  </a:lnTo>
                  <a:lnTo>
                    <a:pt x="202488" y="125981"/>
                  </a:lnTo>
                  <a:lnTo>
                    <a:pt x="202194" y="115999"/>
                  </a:lnTo>
                  <a:lnTo>
                    <a:pt x="201990" y="88430"/>
                  </a:lnTo>
                  <a:lnTo>
                    <a:pt x="202931" y="82765"/>
                  </a:lnTo>
                  <a:lnTo>
                    <a:pt x="204513" y="77084"/>
                  </a:lnTo>
                  <a:lnTo>
                    <a:pt x="206519" y="71392"/>
                  </a:lnTo>
                  <a:lnTo>
                    <a:pt x="207856" y="66644"/>
                  </a:lnTo>
                  <a:lnTo>
                    <a:pt x="208748" y="62527"/>
                  </a:lnTo>
                  <a:lnTo>
                    <a:pt x="209342" y="58830"/>
                  </a:lnTo>
                  <a:lnTo>
                    <a:pt x="210691" y="54460"/>
                  </a:lnTo>
                  <a:lnTo>
                    <a:pt x="212543" y="49641"/>
                  </a:lnTo>
                  <a:lnTo>
                    <a:pt x="214731" y="44524"/>
                  </a:lnTo>
                  <a:lnTo>
                    <a:pt x="217141" y="40160"/>
                  </a:lnTo>
                  <a:lnTo>
                    <a:pt x="219700" y="36298"/>
                  </a:lnTo>
                  <a:lnTo>
                    <a:pt x="222359" y="32771"/>
                  </a:lnTo>
                  <a:lnTo>
                    <a:pt x="226036" y="29467"/>
                  </a:lnTo>
                  <a:lnTo>
                    <a:pt x="230393" y="26312"/>
                  </a:lnTo>
                  <a:lnTo>
                    <a:pt x="235202" y="23256"/>
                  </a:lnTo>
                  <a:lnTo>
                    <a:pt x="239361" y="20267"/>
                  </a:lnTo>
                  <a:lnTo>
                    <a:pt x="243086" y="17321"/>
                  </a:lnTo>
                  <a:lnTo>
                    <a:pt x="246523" y="14405"/>
                  </a:lnTo>
                  <a:lnTo>
                    <a:pt x="252880" y="11164"/>
                  </a:lnTo>
                  <a:lnTo>
                    <a:pt x="255908" y="10300"/>
                  </a:lnTo>
                  <a:lnTo>
                    <a:pt x="261813" y="6800"/>
                  </a:lnTo>
                  <a:lnTo>
                    <a:pt x="264722" y="4533"/>
                  </a:lnTo>
                  <a:lnTo>
                    <a:pt x="270493" y="2015"/>
                  </a:lnTo>
                  <a:lnTo>
                    <a:pt x="279111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429"/>
            <p:cNvSpPr/>
            <p:nvPr/>
          </p:nvSpPr>
          <p:spPr>
            <a:xfrm>
              <a:off x="8009572" y="2417445"/>
              <a:ext cx="34291" cy="128588"/>
            </a:xfrm>
            <a:custGeom>
              <a:avLst/>
              <a:gdLst/>
              <a:ahLst/>
              <a:cxnLst/>
              <a:rect l="0" t="0" r="0" b="0"/>
              <a:pathLst>
                <a:path w="34291" h="128588">
                  <a:moveTo>
                    <a:pt x="0" y="0"/>
                  </a:moveTo>
                  <a:lnTo>
                    <a:pt x="0" y="37182"/>
                  </a:lnTo>
                  <a:lnTo>
                    <a:pt x="953" y="40028"/>
                  </a:lnTo>
                  <a:lnTo>
                    <a:pt x="2540" y="42877"/>
                  </a:lnTo>
                  <a:lnTo>
                    <a:pt x="4551" y="45730"/>
                  </a:lnTo>
                  <a:lnTo>
                    <a:pt x="5892" y="49536"/>
                  </a:lnTo>
                  <a:lnTo>
                    <a:pt x="6785" y="53979"/>
                  </a:lnTo>
                  <a:lnTo>
                    <a:pt x="7382" y="58846"/>
                  </a:lnTo>
                  <a:lnTo>
                    <a:pt x="8730" y="63043"/>
                  </a:lnTo>
                  <a:lnTo>
                    <a:pt x="10583" y="66794"/>
                  </a:lnTo>
                  <a:lnTo>
                    <a:pt x="12771" y="70246"/>
                  </a:lnTo>
                  <a:lnTo>
                    <a:pt x="14228" y="73501"/>
                  </a:lnTo>
                  <a:lnTo>
                    <a:pt x="15200" y="76623"/>
                  </a:lnTo>
                  <a:lnTo>
                    <a:pt x="15849" y="79657"/>
                  </a:lnTo>
                  <a:lnTo>
                    <a:pt x="17234" y="83585"/>
                  </a:lnTo>
                  <a:lnTo>
                    <a:pt x="19110" y="88108"/>
                  </a:lnTo>
                  <a:lnTo>
                    <a:pt x="21312" y="93028"/>
                  </a:lnTo>
                  <a:lnTo>
                    <a:pt x="22780" y="97261"/>
                  </a:lnTo>
                  <a:lnTo>
                    <a:pt x="23760" y="101036"/>
                  </a:lnTo>
                  <a:lnTo>
                    <a:pt x="24412" y="104505"/>
                  </a:lnTo>
                  <a:lnTo>
                    <a:pt x="25800" y="107770"/>
                  </a:lnTo>
                  <a:lnTo>
                    <a:pt x="27677" y="110899"/>
                  </a:lnTo>
                  <a:lnTo>
                    <a:pt x="29881" y="113937"/>
                  </a:lnTo>
                  <a:lnTo>
                    <a:pt x="31351" y="116916"/>
                  </a:lnTo>
                  <a:lnTo>
                    <a:pt x="32331" y="119854"/>
                  </a:lnTo>
                  <a:lnTo>
                    <a:pt x="34267" y="128486"/>
                  </a:lnTo>
                  <a:lnTo>
                    <a:pt x="34290" y="12858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430"/>
            <p:cNvSpPr/>
            <p:nvPr/>
          </p:nvSpPr>
          <p:spPr>
            <a:xfrm>
              <a:off x="8086725" y="2280285"/>
              <a:ext cx="188198" cy="257131"/>
            </a:xfrm>
            <a:custGeom>
              <a:avLst/>
              <a:gdLst/>
              <a:ahLst/>
              <a:cxnLst/>
              <a:rect l="0" t="0" r="0" b="0"/>
              <a:pathLst>
                <a:path w="188198" h="257131">
                  <a:moveTo>
                    <a:pt x="0" y="0"/>
                  </a:moveTo>
                  <a:lnTo>
                    <a:pt x="0" y="4551"/>
                  </a:lnTo>
                  <a:lnTo>
                    <a:pt x="952" y="5891"/>
                  </a:lnTo>
                  <a:lnTo>
                    <a:pt x="2539" y="6785"/>
                  </a:lnTo>
                  <a:lnTo>
                    <a:pt x="4550" y="7380"/>
                  </a:lnTo>
                  <a:lnTo>
                    <a:pt x="5891" y="8730"/>
                  </a:lnTo>
                  <a:lnTo>
                    <a:pt x="6784" y="10583"/>
                  </a:lnTo>
                  <a:lnTo>
                    <a:pt x="7381" y="12770"/>
                  </a:lnTo>
                  <a:lnTo>
                    <a:pt x="10583" y="17740"/>
                  </a:lnTo>
                  <a:lnTo>
                    <a:pt x="12770" y="20399"/>
                  </a:lnTo>
                  <a:lnTo>
                    <a:pt x="14228" y="23124"/>
                  </a:lnTo>
                  <a:lnTo>
                    <a:pt x="15849" y="28692"/>
                  </a:lnTo>
                  <a:lnTo>
                    <a:pt x="19108" y="34342"/>
                  </a:lnTo>
                  <a:lnTo>
                    <a:pt x="21311" y="37182"/>
                  </a:lnTo>
                  <a:lnTo>
                    <a:pt x="22780" y="40980"/>
                  </a:lnTo>
                  <a:lnTo>
                    <a:pt x="23759" y="45418"/>
                  </a:lnTo>
                  <a:lnTo>
                    <a:pt x="24412" y="50281"/>
                  </a:lnTo>
                  <a:lnTo>
                    <a:pt x="24846" y="55428"/>
                  </a:lnTo>
                  <a:lnTo>
                    <a:pt x="25138" y="60764"/>
                  </a:lnTo>
                  <a:lnTo>
                    <a:pt x="25330" y="66227"/>
                  </a:lnTo>
                  <a:lnTo>
                    <a:pt x="26412" y="71774"/>
                  </a:lnTo>
                  <a:lnTo>
                    <a:pt x="28085" y="77377"/>
                  </a:lnTo>
                  <a:lnTo>
                    <a:pt x="30153" y="83017"/>
                  </a:lnTo>
                  <a:lnTo>
                    <a:pt x="31532" y="89634"/>
                  </a:lnTo>
                  <a:lnTo>
                    <a:pt x="32451" y="96904"/>
                  </a:lnTo>
                  <a:lnTo>
                    <a:pt x="33064" y="104607"/>
                  </a:lnTo>
                  <a:lnTo>
                    <a:pt x="34425" y="111648"/>
                  </a:lnTo>
                  <a:lnTo>
                    <a:pt x="36285" y="118247"/>
                  </a:lnTo>
                  <a:lnTo>
                    <a:pt x="38478" y="124551"/>
                  </a:lnTo>
                  <a:lnTo>
                    <a:pt x="39939" y="130659"/>
                  </a:lnTo>
                  <a:lnTo>
                    <a:pt x="40913" y="136636"/>
                  </a:lnTo>
                  <a:lnTo>
                    <a:pt x="41564" y="142526"/>
                  </a:lnTo>
                  <a:lnTo>
                    <a:pt x="42949" y="148357"/>
                  </a:lnTo>
                  <a:lnTo>
                    <a:pt x="44825" y="154149"/>
                  </a:lnTo>
                  <a:lnTo>
                    <a:pt x="47028" y="159916"/>
                  </a:lnTo>
                  <a:lnTo>
                    <a:pt x="49449" y="165666"/>
                  </a:lnTo>
                  <a:lnTo>
                    <a:pt x="52016" y="171403"/>
                  </a:lnTo>
                  <a:lnTo>
                    <a:pt x="57408" y="182859"/>
                  </a:lnTo>
                  <a:lnTo>
                    <a:pt x="62979" y="194300"/>
                  </a:lnTo>
                  <a:lnTo>
                    <a:pt x="64846" y="199066"/>
                  </a:lnTo>
                  <a:lnTo>
                    <a:pt x="66920" y="206901"/>
                  </a:lnTo>
                  <a:lnTo>
                    <a:pt x="70383" y="213558"/>
                  </a:lnTo>
                  <a:lnTo>
                    <a:pt x="72638" y="216667"/>
                  </a:lnTo>
                  <a:lnTo>
                    <a:pt x="74144" y="220645"/>
                  </a:lnTo>
                  <a:lnTo>
                    <a:pt x="75146" y="225201"/>
                  </a:lnTo>
                  <a:lnTo>
                    <a:pt x="76755" y="237101"/>
                  </a:lnTo>
                  <a:lnTo>
                    <a:pt x="77035" y="243713"/>
                  </a:lnTo>
                  <a:lnTo>
                    <a:pt x="77117" y="247153"/>
                  </a:lnTo>
                  <a:lnTo>
                    <a:pt x="77150" y="239787"/>
                  </a:lnTo>
                  <a:lnTo>
                    <a:pt x="77152" y="228191"/>
                  </a:lnTo>
                  <a:lnTo>
                    <a:pt x="76200" y="225470"/>
                  </a:lnTo>
                  <a:lnTo>
                    <a:pt x="72601" y="219906"/>
                  </a:lnTo>
                  <a:lnTo>
                    <a:pt x="70367" y="214258"/>
                  </a:lnTo>
                  <a:lnTo>
                    <a:pt x="69374" y="207621"/>
                  </a:lnTo>
                  <a:lnTo>
                    <a:pt x="69109" y="203184"/>
                  </a:lnTo>
                  <a:lnTo>
                    <a:pt x="68933" y="198321"/>
                  </a:lnTo>
                  <a:lnTo>
                    <a:pt x="69767" y="193174"/>
                  </a:lnTo>
                  <a:lnTo>
                    <a:pt x="71277" y="187837"/>
                  </a:lnTo>
                  <a:lnTo>
                    <a:pt x="73235" y="182375"/>
                  </a:lnTo>
                  <a:lnTo>
                    <a:pt x="74541" y="177781"/>
                  </a:lnTo>
                  <a:lnTo>
                    <a:pt x="75992" y="170136"/>
                  </a:lnTo>
                  <a:lnTo>
                    <a:pt x="77331" y="165811"/>
                  </a:lnTo>
                  <a:lnTo>
                    <a:pt x="79177" y="161023"/>
                  </a:lnTo>
                  <a:lnTo>
                    <a:pt x="81359" y="155926"/>
                  </a:lnTo>
                  <a:lnTo>
                    <a:pt x="83766" y="151576"/>
                  </a:lnTo>
                  <a:lnTo>
                    <a:pt x="88982" y="144202"/>
                  </a:lnTo>
                  <a:lnTo>
                    <a:pt x="94475" y="137749"/>
                  </a:lnTo>
                  <a:lnTo>
                    <a:pt x="97273" y="134695"/>
                  </a:lnTo>
                  <a:lnTo>
                    <a:pt x="101044" y="131707"/>
                  </a:lnTo>
                  <a:lnTo>
                    <a:pt x="105463" y="128762"/>
                  </a:lnTo>
                  <a:lnTo>
                    <a:pt x="110313" y="125846"/>
                  </a:lnTo>
                  <a:lnTo>
                    <a:pt x="114499" y="123902"/>
                  </a:lnTo>
                  <a:lnTo>
                    <a:pt x="118243" y="122606"/>
                  </a:lnTo>
                  <a:lnTo>
                    <a:pt x="121691" y="121742"/>
                  </a:lnTo>
                  <a:lnTo>
                    <a:pt x="124942" y="121166"/>
                  </a:lnTo>
                  <a:lnTo>
                    <a:pt x="128061" y="120783"/>
                  </a:lnTo>
                  <a:lnTo>
                    <a:pt x="131095" y="120526"/>
                  </a:lnTo>
                  <a:lnTo>
                    <a:pt x="135021" y="120356"/>
                  </a:lnTo>
                  <a:lnTo>
                    <a:pt x="148697" y="120116"/>
                  </a:lnTo>
                  <a:lnTo>
                    <a:pt x="155940" y="120059"/>
                  </a:lnTo>
                  <a:lnTo>
                    <a:pt x="159205" y="120997"/>
                  </a:lnTo>
                  <a:lnTo>
                    <a:pt x="162334" y="122575"/>
                  </a:lnTo>
                  <a:lnTo>
                    <a:pt x="165373" y="124579"/>
                  </a:lnTo>
                  <a:lnTo>
                    <a:pt x="168351" y="126867"/>
                  </a:lnTo>
                  <a:lnTo>
                    <a:pt x="174200" y="131950"/>
                  </a:lnTo>
                  <a:lnTo>
                    <a:pt x="176141" y="135592"/>
                  </a:lnTo>
                  <a:lnTo>
                    <a:pt x="177434" y="139924"/>
                  </a:lnTo>
                  <a:lnTo>
                    <a:pt x="178296" y="144718"/>
                  </a:lnTo>
                  <a:lnTo>
                    <a:pt x="181795" y="152584"/>
                  </a:lnTo>
                  <a:lnTo>
                    <a:pt x="184061" y="156015"/>
                  </a:lnTo>
                  <a:lnTo>
                    <a:pt x="185573" y="160207"/>
                  </a:lnTo>
                  <a:lnTo>
                    <a:pt x="186580" y="164907"/>
                  </a:lnTo>
                  <a:lnTo>
                    <a:pt x="187252" y="169946"/>
                  </a:lnTo>
                  <a:lnTo>
                    <a:pt x="187699" y="175209"/>
                  </a:lnTo>
                  <a:lnTo>
                    <a:pt x="187998" y="180623"/>
                  </a:lnTo>
                  <a:lnTo>
                    <a:pt x="188197" y="186138"/>
                  </a:lnTo>
                  <a:lnTo>
                    <a:pt x="187376" y="191719"/>
                  </a:lnTo>
                  <a:lnTo>
                    <a:pt x="185878" y="197345"/>
                  </a:lnTo>
                  <a:lnTo>
                    <a:pt x="183925" y="203001"/>
                  </a:lnTo>
                  <a:lnTo>
                    <a:pt x="181672" y="207724"/>
                  </a:lnTo>
                  <a:lnTo>
                    <a:pt x="176628" y="215512"/>
                  </a:lnTo>
                  <a:lnTo>
                    <a:pt x="173752" y="222148"/>
                  </a:lnTo>
                  <a:lnTo>
                    <a:pt x="172984" y="225251"/>
                  </a:lnTo>
                  <a:lnTo>
                    <a:pt x="170567" y="228272"/>
                  </a:lnTo>
                  <a:lnTo>
                    <a:pt x="167051" y="231239"/>
                  </a:lnTo>
                  <a:lnTo>
                    <a:pt x="162803" y="234169"/>
                  </a:lnTo>
                  <a:lnTo>
                    <a:pt x="159018" y="237075"/>
                  </a:lnTo>
                  <a:lnTo>
                    <a:pt x="155541" y="239965"/>
                  </a:lnTo>
                  <a:lnTo>
                    <a:pt x="152272" y="242844"/>
                  </a:lnTo>
                  <a:lnTo>
                    <a:pt x="148187" y="245716"/>
                  </a:lnTo>
                  <a:lnTo>
                    <a:pt x="143558" y="248583"/>
                  </a:lnTo>
                  <a:lnTo>
                    <a:pt x="138568" y="251447"/>
                  </a:lnTo>
                  <a:lnTo>
                    <a:pt x="134288" y="253356"/>
                  </a:lnTo>
                  <a:lnTo>
                    <a:pt x="130483" y="254629"/>
                  </a:lnTo>
                  <a:lnTo>
                    <a:pt x="126993" y="255478"/>
                  </a:lnTo>
                  <a:lnTo>
                    <a:pt x="123714" y="256043"/>
                  </a:lnTo>
                  <a:lnTo>
                    <a:pt x="120577" y="256420"/>
                  </a:lnTo>
                  <a:lnTo>
                    <a:pt x="117531" y="256672"/>
                  </a:lnTo>
                  <a:lnTo>
                    <a:pt x="114549" y="256839"/>
                  </a:lnTo>
                  <a:lnTo>
                    <a:pt x="108695" y="257026"/>
                  </a:lnTo>
                  <a:lnTo>
                    <a:pt x="100045" y="257130"/>
                  </a:lnTo>
                  <a:lnTo>
                    <a:pt x="97177" y="256193"/>
                  </a:lnTo>
                  <a:lnTo>
                    <a:pt x="91450" y="252611"/>
                  </a:lnTo>
                  <a:lnTo>
                    <a:pt x="85725" y="24860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431"/>
            <p:cNvSpPr/>
            <p:nvPr/>
          </p:nvSpPr>
          <p:spPr>
            <a:xfrm>
              <a:off x="8283892" y="2375922"/>
              <a:ext cx="137161" cy="161539"/>
            </a:xfrm>
            <a:custGeom>
              <a:avLst/>
              <a:gdLst/>
              <a:ahLst/>
              <a:cxnLst/>
              <a:rect l="0" t="0" r="0" b="0"/>
              <a:pathLst>
                <a:path w="137161" h="161539">
                  <a:moveTo>
                    <a:pt x="0" y="84385"/>
                  </a:moveTo>
                  <a:lnTo>
                    <a:pt x="8220" y="84385"/>
                  </a:lnTo>
                  <a:lnTo>
                    <a:pt x="10956" y="86925"/>
                  </a:lnTo>
                  <a:lnTo>
                    <a:pt x="13019" y="88936"/>
                  </a:lnTo>
                  <a:lnTo>
                    <a:pt x="15347" y="90277"/>
                  </a:lnTo>
                  <a:lnTo>
                    <a:pt x="17851" y="91170"/>
                  </a:lnTo>
                  <a:lnTo>
                    <a:pt x="20473" y="91766"/>
                  </a:lnTo>
                  <a:lnTo>
                    <a:pt x="23173" y="92163"/>
                  </a:lnTo>
                  <a:lnTo>
                    <a:pt x="25927" y="92428"/>
                  </a:lnTo>
                  <a:lnTo>
                    <a:pt x="28715" y="92605"/>
                  </a:lnTo>
                  <a:lnTo>
                    <a:pt x="31526" y="92722"/>
                  </a:lnTo>
                  <a:lnTo>
                    <a:pt x="37189" y="92853"/>
                  </a:lnTo>
                  <a:lnTo>
                    <a:pt x="45733" y="92927"/>
                  </a:lnTo>
                  <a:lnTo>
                    <a:pt x="48586" y="91984"/>
                  </a:lnTo>
                  <a:lnTo>
                    <a:pt x="51441" y="90404"/>
                  </a:lnTo>
                  <a:lnTo>
                    <a:pt x="54296" y="88398"/>
                  </a:lnTo>
                  <a:lnTo>
                    <a:pt x="57153" y="86107"/>
                  </a:lnTo>
                  <a:lnTo>
                    <a:pt x="60010" y="83629"/>
                  </a:lnTo>
                  <a:lnTo>
                    <a:pt x="62866" y="81023"/>
                  </a:lnTo>
                  <a:lnTo>
                    <a:pt x="65723" y="79286"/>
                  </a:lnTo>
                  <a:lnTo>
                    <a:pt x="68581" y="78128"/>
                  </a:lnTo>
                  <a:lnTo>
                    <a:pt x="71438" y="77357"/>
                  </a:lnTo>
                  <a:lnTo>
                    <a:pt x="75248" y="75889"/>
                  </a:lnTo>
                  <a:lnTo>
                    <a:pt x="79693" y="73959"/>
                  </a:lnTo>
                  <a:lnTo>
                    <a:pt x="84561" y="71719"/>
                  </a:lnTo>
                  <a:lnTo>
                    <a:pt x="88758" y="69274"/>
                  </a:lnTo>
                  <a:lnTo>
                    <a:pt x="92510" y="66691"/>
                  </a:lnTo>
                  <a:lnTo>
                    <a:pt x="95963" y="64017"/>
                  </a:lnTo>
                  <a:lnTo>
                    <a:pt x="99218" y="61281"/>
                  </a:lnTo>
                  <a:lnTo>
                    <a:pt x="102341" y="58505"/>
                  </a:lnTo>
                  <a:lnTo>
                    <a:pt x="108350" y="52880"/>
                  </a:lnTo>
                  <a:lnTo>
                    <a:pt x="114196" y="47206"/>
                  </a:lnTo>
                  <a:lnTo>
                    <a:pt x="116135" y="44359"/>
                  </a:lnTo>
                  <a:lnTo>
                    <a:pt x="117428" y="41508"/>
                  </a:lnTo>
                  <a:lnTo>
                    <a:pt x="118291" y="38656"/>
                  </a:lnTo>
                  <a:lnTo>
                    <a:pt x="119819" y="35801"/>
                  </a:lnTo>
                  <a:lnTo>
                    <a:pt x="121789" y="32946"/>
                  </a:lnTo>
                  <a:lnTo>
                    <a:pt x="124056" y="30090"/>
                  </a:lnTo>
                  <a:lnTo>
                    <a:pt x="125566" y="27233"/>
                  </a:lnTo>
                  <a:lnTo>
                    <a:pt x="126573" y="24376"/>
                  </a:lnTo>
                  <a:lnTo>
                    <a:pt x="127245" y="21519"/>
                  </a:lnTo>
                  <a:lnTo>
                    <a:pt x="126740" y="18662"/>
                  </a:lnTo>
                  <a:lnTo>
                    <a:pt x="125450" y="15805"/>
                  </a:lnTo>
                  <a:lnTo>
                    <a:pt x="121089" y="8926"/>
                  </a:lnTo>
                  <a:lnTo>
                    <a:pt x="117953" y="5445"/>
                  </a:lnTo>
                  <a:lnTo>
                    <a:pt x="115783" y="3184"/>
                  </a:lnTo>
                  <a:lnTo>
                    <a:pt x="113384" y="1676"/>
                  </a:lnTo>
                  <a:lnTo>
                    <a:pt x="110832" y="671"/>
                  </a:lnTo>
                  <a:lnTo>
                    <a:pt x="108177" y="0"/>
                  </a:lnTo>
                  <a:lnTo>
                    <a:pt x="105456" y="506"/>
                  </a:lnTo>
                  <a:lnTo>
                    <a:pt x="102689" y="1796"/>
                  </a:lnTo>
                  <a:lnTo>
                    <a:pt x="99892" y="3608"/>
                  </a:lnTo>
                  <a:lnTo>
                    <a:pt x="96122" y="4816"/>
                  </a:lnTo>
                  <a:lnTo>
                    <a:pt x="91705" y="5621"/>
                  </a:lnTo>
                  <a:lnTo>
                    <a:pt x="86854" y="6159"/>
                  </a:lnTo>
                  <a:lnTo>
                    <a:pt x="82667" y="6517"/>
                  </a:lnTo>
                  <a:lnTo>
                    <a:pt x="78924" y="6755"/>
                  </a:lnTo>
                  <a:lnTo>
                    <a:pt x="75476" y="6914"/>
                  </a:lnTo>
                  <a:lnTo>
                    <a:pt x="72225" y="7973"/>
                  </a:lnTo>
                  <a:lnTo>
                    <a:pt x="69105" y="9631"/>
                  </a:lnTo>
                  <a:lnTo>
                    <a:pt x="66073" y="11689"/>
                  </a:lnTo>
                  <a:lnTo>
                    <a:pt x="63099" y="14966"/>
                  </a:lnTo>
                  <a:lnTo>
                    <a:pt x="60163" y="19056"/>
                  </a:lnTo>
                  <a:lnTo>
                    <a:pt x="57253" y="23687"/>
                  </a:lnTo>
                  <a:lnTo>
                    <a:pt x="53409" y="27727"/>
                  </a:lnTo>
                  <a:lnTo>
                    <a:pt x="48942" y="31373"/>
                  </a:lnTo>
                  <a:lnTo>
                    <a:pt x="44057" y="34756"/>
                  </a:lnTo>
                  <a:lnTo>
                    <a:pt x="40802" y="37964"/>
                  </a:lnTo>
                  <a:lnTo>
                    <a:pt x="38632" y="41055"/>
                  </a:lnTo>
                  <a:lnTo>
                    <a:pt x="37185" y="44069"/>
                  </a:lnTo>
                  <a:lnTo>
                    <a:pt x="35267" y="47030"/>
                  </a:lnTo>
                  <a:lnTo>
                    <a:pt x="33036" y="49957"/>
                  </a:lnTo>
                  <a:lnTo>
                    <a:pt x="30597" y="52860"/>
                  </a:lnTo>
                  <a:lnTo>
                    <a:pt x="28018" y="56701"/>
                  </a:lnTo>
                  <a:lnTo>
                    <a:pt x="25346" y="61167"/>
                  </a:lnTo>
                  <a:lnTo>
                    <a:pt x="22613" y="66048"/>
                  </a:lnTo>
                  <a:lnTo>
                    <a:pt x="20790" y="70256"/>
                  </a:lnTo>
                  <a:lnTo>
                    <a:pt x="19575" y="74013"/>
                  </a:lnTo>
                  <a:lnTo>
                    <a:pt x="18766" y="77470"/>
                  </a:lnTo>
                  <a:lnTo>
                    <a:pt x="19178" y="81680"/>
                  </a:lnTo>
                  <a:lnTo>
                    <a:pt x="20406" y="86392"/>
                  </a:lnTo>
                  <a:lnTo>
                    <a:pt x="22176" y="91438"/>
                  </a:lnTo>
                  <a:lnTo>
                    <a:pt x="23357" y="95754"/>
                  </a:lnTo>
                  <a:lnTo>
                    <a:pt x="24144" y="99585"/>
                  </a:lnTo>
                  <a:lnTo>
                    <a:pt x="24668" y="103091"/>
                  </a:lnTo>
                  <a:lnTo>
                    <a:pt x="25971" y="106380"/>
                  </a:lnTo>
                  <a:lnTo>
                    <a:pt x="27792" y="109526"/>
                  </a:lnTo>
                  <a:lnTo>
                    <a:pt x="29957" y="112576"/>
                  </a:lnTo>
                  <a:lnTo>
                    <a:pt x="32354" y="116514"/>
                  </a:lnTo>
                  <a:lnTo>
                    <a:pt x="34904" y="121044"/>
                  </a:lnTo>
                  <a:lnTo>
                    <a:pt x="37557" y="125970"/>
                  </a:lnTo>
                  <a:lnTo>
                    <a:pt x="41231" y="130206"/>
                  </a:lnTo>
                  <a:lnTo>
                    <a:pt x="45584" y="133982"/>
                  </a:lnTo>
                  <a:lnTo>
                    <a:pt x="50393" y="137452"/>
                  </a:lnTo>
                  <a:lnTo>
                    <a:pt x="54550" y="140718"/>
                  </a:lnTo>
                  <a:lnTo>
                    <a:pt x="58274" y="143848"/>
                  </a:lnTo>
                  <a:lnTo>
                    <a:pt x="61710" y="146887"/>
                  </a:lnTo>
                  <a:lnTo>
                    <a:pt x="64952" y="148913"/>
                  </a:lnTo>
                  <a:lnTo>
                    <a:pt x="68066" y="150264"/>
                  </a:lnTo>
                  <a:lnTo>
                    <a:pt x="71096" y="151164"/>
                  </a:lnTo>
                  <a:lnTo>
                    <a:pt x="75020" y="152717"/>
                  </a:lnTo>
                  <a:lnTo>
                    <a:pt x="79540" y="154705"/>
                  </a:lnTo>
                  <a:lnTo>
                    <a:pt x="84460" y="156982"/>
                  </a:lnTo>
                  <a:lnTo>
                    <a:pt x="88692" y="158501"/>
                  </a:lnTo>
                  <a:lnTo>
                    <a:pt x="92465" y="159513"/>
                  </a:lnTo>
                  <a:lnTo>
                    <a:pt x="95933" y="160188"/>
                  </a:lnTo>
                  <a:lnTo>
                    <a:pt x="100150" y="160638"/>
                  </a:lnTo>
                  <a:lnTo>
                    <a:pt x="104868" y="160938"/>
                  </a:lnTo>
                  <a:lnTo>
                    <a:pt x="114235" y="161271"/>
                  </a:lnTo>
                  <a:lnTo>
                    <a:pt x="124864" y="161458"/>
                  </a:lnTo>
                  <a:lnTo>
                    <a:pt x="137160" y="16153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432"/>
            <p:cNvSpPr/>
            <p:nvPr/>
          </p:nvSpPr>
          <p:spPr>
            <a:xfrm>
              <a:off x="8499514" y="2263153"/>
              <a:ext cx="255867" cy="255812"/>
            </a:xfrm>
            <a:custGeom>
              <a:avLst/>
              <a:gdLst/>
              <a:ahLst/>
              <a:cxnLst/>
              <a:rect l="0" t="0" r="0" b="0"/>
              <a:pathLst>
                <a:path w="255867" h="255812">
                  <a:moveTo>
                    <a:pt x="101561" y="145719"/>
                  </a:moveTo>
                  <a:lnTo>
                    <a:pt x="97010" y="141168"/>
                  </a:lnTo>
                  <a:lnTo>
                    <a:pt x="95669" y="138875"/>
                  </a:lnTo>
                  <a:lnTo>
                    <a:pt x="94180" y="133787"/>
                  </a:lnTo>
                  <a:lnTo>
                    <a:pt x="92830" y="132050"/>
                  </a:lnTo>
                  <a:lnTo>
                    <a:pt x="90978" y="130891"/>
                  </a:lnTo>
                  <a:lnTo>
                    <a:pt x="88791" y="130119"/>
                  </a:lnTo>
                  <a:lnTo>
                    <a:pt x="87332" y="128651"/>
                  </a:lnTo>
                  <a:lnTo>
                    <a:pt x="86360" y="126721"/>
                  </a:lnTo>
                  <a:lnTo>
                    <a:pt x="85712" y="124481"/>
                  </a:lnTo>
                  <a:lnTo>
                    <a:pt x="84327" y="122988"/>
                  </a:lnTo>
                  <a:lnTo>
                    <a:pt x="82452" y="121992"/>
                  </a:lnTo>
                  <a:lnTo>
                    <a:pt x="80249" y="121329"/>
                  </a:lnTo>
                  <a:lnTo>
                    <a:pt x="78780" y="119934"/>
                  </a:lnTo>
                  <a:lnTo>
                    <a:pt x="77801" y="118052"/>
                  </a:lnTo>
                  <a:lnTo>
                    <a:pt x="77148" y="115844"/>
                  </a:lnTo>
                  <a:lnTo>
                    <a:pt x="73883" y="110851"/>
                  </a:lnTo>
                  <a:lnTo>
                    <a:pt x="71679" y="108186"/>
                  </a:lnTo>
                  <a:lnTo>
                    <a:pt x="69257" y="106410"/>
                  </a:lnTo>
                  <a:lnTo>
                    <a:pt x="64026" y="104436"/>
                  </a:lnTo>
                  <a:lnTo>
                    <a:pt x="61297" y="104862"/>
                  </a:lnTo>
                  <a:lnTo>
                    <a:pt x="55726" y="107875"/>
                  </a:lnTo>
                  <a:lnTo>
                    <a:pt x="50074" y="109850"/>
                  </a:lnTo>
                  <a:lnTo>
                    <a:pt x="47234" y="110376"/>
                  </a:lnTo>
                  <a:lnTo>
                    <a:pt x="41539" y="113501"/>
                  </a:lnTo>
                  <a:lnTo>
                    <a:pt x="35831" y="118065"/>
                  </a:lnTo>
                  <a:lnTo>
                    <a:pt x="30120" y="123268"/>
                  </a:lnTo>
                  <a:lnTo>
                    <a:pt x="21550" y="131553"/>
                  </a:lnTo>
                  <a:lnTo>
                    <a:pt x="19645" y="134370"/>
                  </a:lnTo>
                  <a:lnTo>
                    <a:pt x="17528" y="140040"/>
                  </a:lnTo>
                  <a:lnTo>
                    <a:pt x="16011" y="143838"/>
                  </a:lnTo>
                  <a:lnTo>
                    <a:pt x="14048" y="148275"/>
                  </a:lnTo>
                  <a:lnTo>
                    <a:pt x="11786" y="153138"/>
                  </a:lnTo>
                  <a:lnTo>
                    <a:pt x="9273" y="161081"/>
                  </a:lnTo>
                  <a:lnTo>
                    <a:pt x="7204" y="168739"/>
                  </a:lnTo>
                  <a:lnTo>
                    <a:pt x="5319" y="173448"/>
                  </a:lnTo>
                  <a:lnTo>
                    <a:pt x="3110" y="178493"/>
                  </a:lnTo>
                  <a:lnTo>
                    <a:pt x="1636" y="183761"/>
                  </a:lnTo>
                  <a:lnTo>
                    <a:pt x="655" y="189178"/>
                  </a:lnTo>
                  <a:lnTo>
                    <a:pt x="0" y="194694"/>
                  </a:lnTo>
                  <a:lnTo>
                    <a:pt x="516" y="199324"/>
                  </a:lnTo>
                  <a:lnTo>
                    <a:pt x="1812" y="203363"/>
                  </a:lnTo>
                  <a:lnTo>
                    <a:pt x="3628" y="207009"/>
                  </a:lnTo>
                  <a:lnTo>
                    <a:pt x="4841" y="211344"/>
                  </a:lnTo>
                  <a:lnTo>
                    <a:pt x="5649" y="216139"/>
                  </a:lnTo>
                  <a:lnTo>
                    <a:pt x="6186" y="221240"/>
                  </a:lnTo>
                  <a:lnTo>
                    <a:pt x="7497" y="225594"/>
                  </a:lnTo>
                  <a:lnTo>
                    <a:pt x="11495" y="232972"/>
                  </a:lnTo>
                  <a:lnTo>
                    <a:pt x="16446" y="239426"/>
                  </a:lnTo>
                  <a:lnTo>
                    <a:pt x="22835" y="246779"/>
                  </a:lnTo>
                  <a:lnTo>
                    <a:pt x="28492" y="252603"/>
                  </a:lnTo>
                  <a:lnTo>
                    <a:pt x="30941" y="254123"/>
                  </a:lnTo>
                  <a:lnTo>
                    <a:pt x="36202" y="255811"/>
                  </a:lnTo>
                  <a:lnTo>
                    <a:pt x="38938" y="255309"/>
                  </a:lnTo>
                  <a:lnTo>
                    <a:pt x="44519" y="252211"/>
                  </a:lnTo>
                  <a:lnTo>
                    <a:pt x="50174" y="247659"/>
                  </a:lnTo>
                  <a:lnTo>
                    <a:pt x="55863" y="242461"/>
                  </a:lnTo>
                  <a:lnTo>
                    <a:pt x="61565" y="236975"/>
                  </a:lnTo>
                  <a:lnTo>
                    <a:pt x="65372" y="234179"/>
                  </a:lnTo>
                  <a:lnTo>
                    <a:pt x="69814" y="231362"/>
                  </a:lnTo>
                  <a:lnTo>
                    <a:pt x="74682" y="228532"/>
                  </a:lnTo>
                  <a:lnTo>
                    <a:pt x="82629" y="222847"/>
                  </a:lnTo>
                  <a:lnTo>
                    <a:pt x="86082" y="219998"/>
                  </a:lnTo>
                  <a:lnTo>
                    <a:pt x="89337" y="216193"/>
                  </a:lnTo>
                  <a:lnTo>
                    <a:pt x="92459" y="211752"/>
                  </a:lnTo>
                  <a:lnTo>
                    <a:pt x="95493" y="206886"/>
                  </a:lnTo>
                  <a:lnTo>
                    <a:pt x="101404" y="198939"/>
                  </a:lnTo>
                  <a:lnTo>
                    <a:pt x="107206" y="191280"/>
                  </a:lnTo>
                  <a:lnTo>
                    <a:pt x="110087" y="186571"/>
                  </a:lnTo>
                  <a:lnTo>
                    <a:pt x="112960" y="181526"/>
                  </a:lnTo>
                  <a:lnTo>
                    <a:pt x="118692" y="170841"/>
                  </a:lnTo>
                  <a:lnTo>
                    <a:pt x="121554" y="165324"/>
                  </a:lnTo>
                  <a:lnTo>
                    <a:pt x="123461" y="159742"/>
                  </a:lnTo>
                  <a:lnTo>
                    <a:pt x="124734" y="154115"/>
                  </a:lnTo>
                  <a:lnTo>
                    <a:pt x="125582" y="148459"/>
                  </a:lnTo>
                  <a:lnTo>
                    <a:pt x="125195" y="142783"/>
                  </a:lnTo>
                  <a:lnTo>
                    <a:pt x="123985" y="137094"/>
                  </a:lnTo>
                  <a:lnTo>
                    <a:pt x="122225" y="131397"/>
                  </a:lnTo>
                  <a:lnTo>
                    <a:pt x="121052" y="124741"/>
                  </a:lnTo>
                  <a:lnTo>
                    <a:pt x="120270" y="117446"/>
                  </a:lnTo>
                  <a:lnTo>
                    <a:pt x="119749" y="109725"/>
                  </a:lnTo>
                  <a:lnTo>
                    <a:pt x="118448" y="103626"/>
                  </a:lnTo>
                  <a:lnTo>
                    <a:pt x="116629" y="98607"/>
                  </a:lnTo>
                  <a:lnTo>
                    <a:pt x="114464" y="94308"/>
                  </a:lnTo>
                  <a:lnTo>
                    <a:pt x="113020" y="88585"/>
                  </a:lnTo>
                  <a:lnTo>
                    <a:pt x="112058" y="81912"/>
                  </a:lnTo>
                  <a:lnTo>
                    <a:pt x="111416" y="74606"/>
                  </a:lnTo>
                  <a:lnTo>
                    <a:pt x="110036" y="67831"/>
                  </a:lnTo>
                  <a:lnTo>
                    <a:pt x="108164" y="61408"/>
                  </a:lnTo>
                  <a:lnTo>
                    <a:pt x="105962" y="55222"/>
                  </a:lnTo>
                  <a:lnTo>
                    <a:pt x="104494" y="50145"/>
                  </a:lnTo>
                  <a:lnTo>
                    <a:pt x="103518" y="45808"/>
                  </a:lnTo>
                  <a:lnTo>
                    <a:pt x="102864" y="41964"/>
                  </a:lnTo>
                  <a:lnTo>
                    <a:pt x="101478" y="37497"/>
                  </a:lnTo>
                  <a:lnTo>
                    <a:pt x="99601" y="32614"/>
                  </a:lnTo>
                  <a:lnTo>
                    <a:pt x="97396" y="27453"/>
                  </a:lnTo>
                  <a:lnTo>
                    <a:pt x="95928" y="23060"/>
                  </a:lnTo>
                  <a:lnTo>
                    <a:pt x="94294" y="15639"/>
                  </a:lnTo>
                  <a:lnTo>
                    <a:pt x="93569" y="9166"/>
                  </a:lnTo>
                  <a:lnTo>
                    <a:pt x="93375" y="6106"/>
                  </a:lnTo>
                  <a:lnTo>
                    <a:pt x="92293" y="4066"/>
                  </a:lnTo>
                  <a:lnTo>
                    <a:pt x="90620" y="2706"/>
                  </a:lnTo>
                  <a:lnTo>
                    <a:pt x="84448" y="0"/>
                  </a:lnTo>
                  <a:lnTo>
                    <a:pt x="84417" y="20138"/>
                  </a:lnTo>
                  <a:lnTo>
                    <a:pt x="85369" y="23898"/>
                  </a:lnTo>
                  <a:lnTo>
                    <a:pt x="86956" y="28310"/>
                  </a:lnTo>
                  <a:lnTo>
                    <a:pt x="88967" y="33157"/>
                  </a:lnTo>
                  <a:lnTo>
                    <a:pt x="90307" y="38292"/>
                  </a:lnTo>
                  <a:lnTo>
                    <a:pt x="91201" y="43621"/>
                  </a:lnTo>
                  <a:lnTo>
                    <a:pt x="91798" y="49079"/>
                  </a:lnTo>
                  <a:lnTo>
                    <a:pt x="93146" y="54622"/>
                  </a:lnTo>
                  <a:lnTo>
                    <a:pt x="94998" y="60223"/>
                  </a:lnTo>
                  <a:lnTo>
                    <a:pt x="97186" y="65862"/>
                  </a:lnTo>
                  <a:lnTo>
                    <a:pt x="98644" y="72478"/>
                  </a:lnTo>
                  <a:lnTo>
                    <a:pt x="99616" y="79747"/>
                  </a:lnTo>
                  <a:lnTo>
                    <a:pt x="100265" y="87450"/>
                  </a:lnTo>
                  <a:lnTo>
                    <a:pt x="100696" y="94490"/>
                  </a:lnTo>
                  <a:lnTo>
                    <a:pt x="101177" y="107393"/>
                  </a:lnTo>
                  <a:lnTo>
                    <a:pt x="101485" y="137090"/>
                  </a:lnTo>
                  <a:lnTo>
                    <a:pt x="101527" y="150139"/>
                  </a:lnTo>
                  <a:lnTo>
                    <a:pt x="102491" y="157238"/>
                  </a:lnTo>
                  <a:lnTo>
                    <a:pt x="104086" y="164829"/>
                  </a:lnTo>
                  <a:lnTo>
                    <a:pt x="106102" y="172746"/>
                  </a:lnTo>
                  <a:lnTo>
                    <a:pt x="107445" y="179930"/>
                  </a:lnTo>
                  <a:lnTo>
                    <a:pt x="108341" y="186624"/>
                  </a:lnTo>
                  <a:lnTo>
                    <a:pt x="108939" y="192991"/>
                  </a:lnTo>
                  <a:lnTo>
                    <a:pt x="110289" y="199142"/>
                  </a:lnTo>
                  <a:lnTo>
                    <a:pt x="112142" y="205147"/>
                  </a:lnTo>
                  <a:lnTo>
                    <a:pt x="114330" y="211055"/>
                  </a:lnTo>
                  <a:lnTo>
                    <a:pt x="116742" y="215946"/>
                  </a:lnTo>
                  <a:lnTo>
                    <a:pt x="121960" y="223921"/>
                  </a:lnTo>
                  <a:lnTo>
                    <a:pt x="127455" y="230641"/>
                  </a:lnTo>
                  <a:lnTo>
                    <a:pt x="133071" y="236802"/>
                  </a:lnTo>
                  <a:lnTo>
                    <a:pt x="138743" y="242715"/>
                  </a:lnTo>
                  <a:lnTo>
                    <a:pt x="141589" y="244673"/>
                  </a:lnTo>
                  <a:lnTo>
                    <a:pt x="147291" y="246849"/>
                  </a:lnTo>
                  <a:lnTo>
                    <a:pt x="151097" y="248381"/>
                  </a:lnTo>
                  <a:lnTo>
                    <a:pt x="155540" y="250356"/>
                  </a:lnTo>
                  <a:lnTo>
                    <a:pt x="160407" y="252624"/>
                  </a:lnTo>
                  <a:lnTo>
                    <a:pt x="164604" y="253184"/>
                  </a:lnTo>
                  <a:lnTo>
                    <a:pt x="168354" y="252605"/>
                  </a:lnTo>
                  <a:lnTo>
                    <a:pt x="175062" y="249421"/>
                  </a:lnTo>
                  <a:lnTo>
                    <a:pt x="181218" y="244832"/>
                  </a:lnTo>
                  <a:lnTo>
                    <a:pt x="187129" y="239617"/>
                  </a:lnTo>
                  <a:lnTo>
                    <a:pt x="190039" y="236892"/>
                  </a:lnTo>
                  <a:lnTo>
                    <a:pt x="194835" y="234124"/>
                  </a:lnTo>
                  <a:lnTo>
                    <a:pt x="200892" y="231325"/>
                  </a:lnTo>
                  <a:lnTo>
                    <a:pt x="207787" y="228507"/>
                  </a:lnTo>
                  <a:lnTo>
                    <a:pt x="213335" y="224724"/>
                  </a:lnTo>
                  <a:lnTo>
                    <a:pt x="217988" y="220296"/>
                  </a:lnTo>
                  <a:lnTo>
                    <a:pt x="222042" y="215440"/>
                  </a:lnTo>
                  <a:lnTo>
                    <a:pt x="229084" y="207504"/>
                  </a:lnTo>
                  <a:lnTo>
                    <a:pt x="235391" y="200802"/>
                  </a:lnTo>
                  <a:lnTo>
                    <a:pt x="250088" y="185828"/>
                  </a:lnTo>
                  <a:lnTo>
                    <a:pt x="252015" y="182936"/>
                  </a:lnTo>
                  <a:lnTo>
                    <a:pt x="253299" y="180055"/>
                  </a:lnTo>
                  <a:lnTo>
                    <a:pt x="255866" y="17143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433"/>
            <p:cNvSpPr/>
            <p:nvPr/>
          </p:nvSpPr>
          <p:spPr>
            <a:xfrm>
              <a:off x="7898139" y="2280678"/>
              <a:ext cx="59999" cy="25325"/>
            </a:xfrm>
            <a:custGeom>
              <a:avLst/>
              <a:gdLst/>
              <a:ahLst/>
              <a:cxnLst/>
              <a:rect l="0" t="0" r="0" b="0"/>
              <a:pathLst>
                <a:path w="59999" h="25325">
                  <a:moveTo>
                    <a:pt x="8563" y="25324"/>
                  </a:moveTo>
                  <a:lnTo>
                    <a:pt x="0" y="25324"/>
                  </a:lnTo>
                  <a:lnTo>
                    <a:pt x="11923" y="25324"/>
                  </a:lnTo>
                  <a:lnTo>
                    <a:pt x="14612" y="24372"/>
                  </a:lnTo>
                  <a:lnTo>
                    <a:pt x="17359" y="22784"/>
                  </a:lnTo>
                  <a:lnTo>
                    <a:pt x="20142" y="20773"/>
                  </a:lnTo>
                  <a:lnTo>
                    <a:pt x="22950" y="18480"/>
                  </a:lnTo>
                  <a:lnTo>
                    <a:pt x="25774" y="15999"/>
                  </a:lnTo>
                  <a:lnTo>
                    <a:pt x="28610" y="13393"/>
                  </a:lnTo>
                  <a:lnTo>
                    <a:pt x="32405" y="11655"/>
                  </a:lnTo>
                  <a:lnTo>
                    <a:pt x="36840" y="10496"/>
                  </a:lnTo>
                  <a:lnTo>
                    <a:pt x="41702" y="9724"/>
                  </a:lnTo>
                  <a:lnTo>
                    <a:pt x="45896" y="8256"/>
                  </a:lnTo>
                  <a:lnTo>
                    <a:pt x="49644" y="6326"/>
                  </a:lnTo>
                  <a:lnTo>
                    <a:pt x="59392" y="0"/>
                  </a:lnTo>
                  <a:lnTo>
                    <a:pt x="59594" y="821"/>
                  </a:lnTo>
                  <a:lnTo>
                    <a:pt x="59729" y="2321"/>
                  </a:lnTo>
                  <a:lnTo>
                    <a:pt x="59998" y="817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Measure of an inscribed angle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Theorem: </a:t>
            </a:r>
            <a:r>
              <a:rPr lang="en-US"/>
              <a:t>The measure of an inscribed angle is equal to half the measure of its intercepted arc.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2971800"/>
            <a:ext cx="368708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4" name="SMARTPenAnnotation45"/>
          <p:cNvSpPr/>
          <p:nvPr/>
        </p:nvSpPr>
        <p:spPr>
          <a:xfrm>
            <a:off x="1017270" y="6846569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59"/>
          <p:cNvSpPr/>
          <p:nvPr/>
        </p:nvSpPr>
        <p:spPr>
          <a:xfrm>
            <a:off x="4066222" y="5349244"/>
            <a:ext cx="222886" cy="308607"/>
          </a:xfrm>
          <a:custGeom>
            <a:avLst/>
            <a:gdLst/>
            <a:ahLst/>
            <a:cxnLst/>
            <a:rect l="0" t="0" r="0" b="0"/>
            <a:pathLst>
              <a:path w="222886" h="308607">
                <a:moveTo>
                  <a:pt x="0" y="308606"/>
                </a:moveTo>
                <a:lnTo>
                  <a:pt x="8542" y="308606"/>
                </a:lnTo>
                <a:lnTo>
                  <a:pt x="8572" y="282817"/>
                </a:lnTo>
                <a:lnTo>
                  <a:pt x="9525" y="278078"/>
                </a:lnTo>
                <a:lnTo>
                  <a:pt x="11112" y="273014"/>
                </a:lnTo>
                <a:lnTo>
                  <a:pt x="13123" y="267733"/>
                </a:lnTo>
                <a:lnTo>
                  <a:pt x="13511" y="262307"/>
                </a:lnTo>
                <a:lnTo>
                  <a:pt x="12817" y="256785"/>
                </a:lnTo>
                <a:lnTo>
                  <a:pt x="11403" y="251199"/>
                </a:lnTo>
                <a:lnTo>
                  <a:pt x="11412" y="245569"/>
                </a:lnTo>
                <a:lnTo>
                  <a:pt x="12370" y="239912"/>
                </a:lnTo>
                <a:lnTo>
                  <a:pt x="13962" y="234234"/>
                </a:lnTo>
                <a:lnTo>
                  <a:pt x="15023" y="227592"/>
                </a:lnTo>
                <a:lnTo>
                  <a:pt x="15730" y="220307"/>
                </a:lnTo>
                <a:lnTo>
                  <a:pt x="16202" y="212592"/>
                </a:lnTo>
                <a:lnTo>
                  <a:pt x="16726" y="196401"/>
                </a:lnTo>
                <a:lnTo>
                  <a:pt x="16865" y="188082"/>
                </a:lnTo>
                <a:lnTo>
                  <a:pt x="17912" y="180632"/>
                </a:lnTo>
                <a:lnTo>
                  <a:pt x="19561" y="173760"/>
                </a:lnTo>
                <a:lnTo>
                  <a:pt x="21613" y="167273"/>
                </a:lnTo>
                <a:lnTo>
                  <a:pt x="23934" y="161044"/>
                </a:lnTo>
                <a:lnTo>
                  <a:pt x="26433" y="154986"/>
                </a:lnTo>
                <a:lnTo>
                  <a:pt x="29052" y="149043"/>
                </a:lnTo>
                <a:lnTo>
                  <a:pt x="30798" y="142223"/>
                </a:lnTo>
                <a:lnTo>
                  <a:pt x="31962" y="134819"/>
                </a:lnTo>
                <a:lnTo>
                  <a:pt x="32738" y="127025"/>
                </a:lnTo>
                <a:lnTo>
                  <a:pt x="33256" y="119924"/>
                </a:lnTo>
                <a:lnTo>
                  <a:pt x="33601" y="113286"/>
                </a:lnTo>
                <a:lnTo>
                  <a:pt x="33830" y="106955"/>
                </a:lnTo>
                <a:lnTo>
                  <a:pt x="34936" y="100829"/>
                </a:lnTo>
                <a:lnTo>
                  <a:pt x="36626" y="94841"/>
                </a:lnTo>
                <a:lnTo>
                  <a:pt x="38704" y="88943"/>
                </a:lnTo>
                <a:lnTo>
                  <a:pt x="40090" y="83106"/>
                </a:lnTo>
                <a:lnTo>
                  <a:pt x="41014" y="77310"/>
                </a:lnTo>
                <a:lnTo>
                  <a:pt x="41631" y="71541"/>
                </a:lnTo>
                <a:lnTo>
                  <a:pt x="42315" y="62591"/>
                </a:lnTo>
                <a:lnTo>
                  <a:pt x="42498" y="58872"/>
                </a:lnTo>
                <a:lnTo>
                  <a:pt x="45240" y="49657"/>
                </a:lnTo>
                <a:lnTo>
                  <a:pt x="47305" y="44534"/>
                </a:lnTo>
                <a:lnTo>
                  <a:pt x="48682" y="39213"/>
                </a:lnTo>
                <a:lnTo>
                  <a:pt x="49600" y="33760"/>
                </a:lnTo>
                <a:lnTo>
                  <a:pt x="50212" y="28220"/>
                </a:lnTo>
                <a:lnTo>
                  <a:pt x="50891" y="19525"/>
                </a:lnTo>
                <a:lnTo>
                  <a:pt x="51193" y="12486"/>
                </a:lnTo>
                <a:lnTo>
                  <a:pt x="51432" y="157"/>
                </a:lnTo>
                <a:lnTo>
                  <a:pt x="58220" y="17"/>
                </a:lnTo>
                <a:lnTo>
                  <a:pt x="59654" y="0"/>
                </a:lnTo>
                <a:lnTo>
                  <a:pt x="59903" y="4548"/>
                </a:lnTo>
                <a:lnTo>
                  <a:pt x="60890" y="6841"/>
                </a:lnTo>
                <a:lnTo>
                  <a:pt x="64528" y="11928"/>
                </a:lnTo>
                <a:lnTo>
                  <a:pt x="66831" y="13665"/>
                </a:lnTo>
                <a:lnTo>
                  <a:pt x="69319" y="14824"/>
                </a:lnTo>
                <a:lnTo>
                  <a:pt x="71930" y="15596"/>
                </a:lnTo>
                <a:lnTo>
                  <a:pt x="73671" y="18016"/>
                </a:lnTo>
                <a:lnTo>
                  <a:pt x="75605" y="25785"/>
                </a:lnTo>
                <a:lnTo>
                  <a:pt x="79005" y="33048"/>
                </a:lnTo>
                <a:lnTo>
                  <a:pt x="83691" y="40403"/>
                </a:lnTo>
                <a:lnTo>
                  <a:pt x="88949" y="50022"/>
                </a:lnTo>
                <a:lnTo>
                  <a:pt x="97264" y="66147"/>
                </a:lnTo>
                <a:lnTo>
                  <a:pt x="102918" y="74799"/>
                </a:lnTo>
                <a:lnTo>
                  <a:pt x="108607" y="82772"/>
                </a:lnTo>
                <a:lnTo>
                  <a:pt x="111457" y="87564"/>
                </a:lnTo>
                <a:lnTo>
                  <a:pt x="114310" y="92665"/>
                </a:lnTo>
                <a:lnTo>
                  <a:pt x="116212" y="97970"/>
                </a:lnTo>
                <a:lnTo>
                  <a:pt x="117479" y="103412"/>
                </a:lnTo>
                <a:lnTo>
                  <a:pt x="118324" y="108945"/>
                </a:lnTo>
                <a:lnTo>
                  <a:pt x="119841" y="114539"/>
                </a:lnTo>
                <a:lnTo>
                  <a:pt x="121804" y="120173"/>
                </a:lnTo>
                <a:lnTo>
                  <a:pt x="124065" y="125834"/>
                </a:lnTo>
                <a:lnTo>
                  <a:pt x="127478" y="130560"/>
                </a:lnTo>
                <a:lnTo>
                  <a:pt x="131658" y="134663"/>
                </a:lnTo>
                <a:lnTo>
                  <a:pt x="136349" y="138352"/>
                </a:lnTo>
                <a:lnTo>
                  <a:pt x="140430" y="142715"/>
                </a:lnTo>
                <a:lnTo>
                  <a:pt x="144102" y="147530"/>
                </a:lnTo>
                <a:lnTo>
                  <a:pt x="149771" y="157006"/>
                </a:lnTo>
                <a:lnTo>
                  <a:pt x="153914" y="168649"/>
                </a:lnTo>
                <a:lnTo>
                  <a:pt x="155950" y="173392"/>
                </a:lnTo>
                <a:lnTo>
                  <a:pt x="160750" y="183740"/>
                </a:lnTo>
                <a:lnTo>
                  <a:pt x="166060" y="194690"/>
                </a:lnTo>
                <a:lnTo>
                  <a:pt x="171594" y="203367"/>
                </a:lnTo>
                <a:lnTo>
                  <a:pt x="174404" y="207014"/>
                </a:lnTo>
                <a:lnTo>
                  <a:pt x="177525" y="213607"/>
                </a:lnTo>
                <a:lnTo>
                  <a:pt x="178358" y="216698"/>
                </a:lnTo>
                <a:lnTo>
                  <a:pt x="181823" y="222673"/>
                </a:lnTo>
                <a:lnTo>
                  <a:pt x="186538" y="228503"/>
                </a:lnTo>
                <a:lnTo>
                  <a:pt x="191808" y="234270"/>
                </a:lnTo>
                <a:lnTo>
                  <a:pt x="204078" y="246901"/>
                </a:lnTo>
                <a:lnTo>
                  <a:pt x="205585" y="247467"/>
                </a:lnTo>
                <a:lnTo>
                  <a:pt x="209799" y="248095"/>
                </a:lnTo>
                <a:lnTo>
                  <a:pt x="211303" y="249215"/>
                </a:lnTo>
                <a:lnTo>
                  <a:pt x="212306" y="250914"/>
                </a:lnTo>
                <a:lnTo>
                  <a:pt x="213916" y="255935"/>
                </a:lnTo>
                <a:lnTo>
                  <a:pt x="215001" y="256347"/>
                </a:lnTo>
                <a:lnTo>
                  <a:pt x="221045" y="257008"/>
                </a:lnTo>
                <a:lnTo>
                  <a:pt x="222885" y="25717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60"/>
          <p:cNvSpPr/>
          <p:nvPr/>
        </p:nvSpPr>
        <p:spPr>
          <a:xfrm>
            <a:off x="4066222" y="5460682"/>
            <a:ext cx="257176" cy="77154"/>
          </a:xfrm>
          <a:custGeom>
            <a:avLst/>
            <a:gdLst/>
            <a:ahLst/>
            <a:cxnLst/>
            <a:rect l="0" t="0" r="0" b="0"/>
            <a:pathLst>
              <a:path w="257176" h="77154">
                <a:moveTo>
                  <a:pt x="0" y="77153"/>
                </a:moveTo>
                <a:lnTo>
                  <a:pt x="0" y="68933"/>
                </a:lnTo>
                <a:lnTo>
                  <a:pt x="7381" y="68611"/>
                </a:lnTo>
                <a:lnTo>
                  <a:pt x="8730" y="67648"/>
                </a:lnTo>
                <a:lnTo>
                  <a:pt x="10583" y="66054"/>
                </a:lnTo>
                <a:lnTo>
                  <a:pt x="12770" y="64038"/>
                </a:lnTo>
                <a:lnTo>
                  <a:pt x="16134" y="62695"/>
                </a:lnTo>
                <a:lnTo>
                  <a:pt x="20281" y="61799"/>
                </a:lnTo>
                <a:lnTo>
                  <a:pt x="24950" y="61202"/>
                </a:lnTo>
                <a:lnTo>
                  <a:pt x="28064" y="59851"/>
                </a:lnTo>
                <a:lnTo>
                  <a:pt x="30139" y="57998"/>
                </a:lnTo>
                <a:lnTo>
                  <a:pt x="31523" y="55811"/>
                </a:lnTo>
                <a:lnTo>
                  <a:pt x="34350" y="54352"/>
                </a:lnTo>
                <a:lnTo>
                  <a:pt x="38141" y="53380"/>
                </a:lnTo>
                <a:lnTo>
                  <a:pt x="42572" y="52732"/>
                </a:lnTo>
                <a:lnTo>
                  <a:pt x="47431" y="52300"/>
                </a:lnTo>
                <a:lnTo>
                  <a:pt x="52576" y="52011"/>
                </a:lnTo>
                <a:lnTo>
                  <a:pt x="57910" y="51819"/>
                </a:lnTo>
                <a:lnTo>
                  <a:pt x="62420" y="50739"/>
                </a:lnTo>
                <a:lnTo>
                  <a:pt x="66378" y="49066"/>
                </a:lnTo>
                <a:lnTo>
                  <a:pt x="69970" y="46998"/>
                </a:lnTo>
                <a:lnTo>
                  <a:pt x="74269" y="45619"/>
                </a:lnTo>
                <a:lnTo>
                  <a:pt x="79040" y="44701"/>
                </a:lnTo>
                <a:lnTo>
                  <a:pt x="84126" y="44088"/>
                </a:lnTo>
                <a:lnTo>
                  <a:pt x="89422" y="42727"/>
                </a:lnTo>
                <a:lnTo>
                  <a:pt x="94857" y="40867"/>
                </a:lnTo>
                <a:lnTo>
                  <a:pt x="100386" y="38675"/>
                </a:lnTo>
                <a:lnTo>
                  <a:pt x="105024" y="37213"/>
                </a:lnTo>
                <a:lnTo>
                  <a:pt x="112717" y="35589"/>
                </a:lnTo>
                <a:lnTo>
                  <a:pt x="117055" y="34204"/>
                </a:lnTo>
                <a:lnTo>
                  <a:pt x="121851" y="32328"/>
                </a:lnTo>
                <a:lnTo>
                  <a:pt x="126954" y="30124"/>
                </a:lnTo>
                <a:lnTo>
                  <a:pt x="132262" y="28656"/>
                </a:lnTo>
                <a:lnTo>
                  <a:pt x="137704" y="27676"/>
                </a:lnTo>
                <a:lnTo>
                  <a:pt x="143238" y="27023"/>
                </a:lnTo>
                <a:lnTo>
                  <a:pt x="147879" y="26588"/>
                </a:lnTo>
                <a:lnTo>
                  <a:pt x="155576" y="26105"/>
                </a:lnTo>
                <a:lnTo>
                  <a:pt x="159915" y="25023"/>
                </a:lnTo>
                <a:lnTo>
                  <a:pt x="164713" y="23349"/>
                </a:lnTo>
                <a:lnTo>
                  <a:pt x="169816" y="21282"/>
                </a:lnTo>
                <a:lnTo>
                  <a:pt x="175123" y="19903"/>
                </a:lnTo>
                <a:lnTo>
                  <a:pt x="180566" y="18984"/>
                </a:lnTo>
                <a:lnTo>
                  <a:pt x="186100" y="18371"/>
                </a:lnTo>
                <a:lnTo>
                  <a:pt x="191694" y="17010"/>
                </a:lnTo>
                <a:lnTo>
                  <a:pt x="197328" y="15150"/>
                </a:lnTo>
                <a:lnTo>
                  <a:pt x="202990" y="12958"/>
                </a:lnTo>
                <a:lnTo>
                  <a:pt x="207717" y="11496"/>
                </a:lnTo>
                <a:lnTo>
                  <a:pt x="215508" y="9872"/>
                </a:lnTo>
                <a:lnTo>
                  <a:pt x="219872" y="9439"/>
                </a:lnTo>
                <a:lnTo>
                  <a:pt x="224687" y="9150"/>
                </a:lnTo>
                <a:lnTo>
                  <a:pt x="234163" y="8829"/>
                </a:lnTo>
                <a:lnTo>
                  <a:pt x="241551" y="8687"/>
                </a:lnTo>
                <a:lnTo>
                  <a:pt x="244854" y="7696"/>
                </a:lnTo>
                <a:lnTo>
                  <a:pt x="248008" y="6083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61"/>
          <p:cNvSpPr/>
          <p:nvPr/>
        </p:nvSpPr>
        <p:spPr>
          <a:xfrm>
            <a:off x="4374873" y="5263515"/>
            <a:ext cx="205700" cy="265714"/>
          </a:xfrm>
          <a:custGeom>
            <a:avLst/>
            <a:gdLst/>
            <a:ahLst/>
            <a:cxnLst/>
            <a:rect l="0" t="0" r="0" b="0"/>
            <a:pathLst>
              <a:path w="205700" h="265714">
                <a:moveTo>
                  <a:pt x="137119" y="0"/>
                </a:moveTo>
                <a:lnTo>
                  <a:pt x="112955" y="0"/>
                </a:lnTo>
                <a:lnTo>
                  <a:pt x="109552" y="2540"/>
                </a:lnTo>
                <a:lnTo>
                  <a:pt x="107311" y="4551"/>
                </a:lnTo>
                <a:lnTo>
                  <a:pt x="104865" y="5891"/>
                </a:lnTo>
                <a:lnTo>
                  <a:pt x="99606" y="7381"/>
                </a:lnTo>
                <a:lnTo>
                  <a:pt x="94094" y="10583"/>
                </a:lnTo>
                <a:lnTo>
                  <a:pt x="91291" y="12770"/>
                </a:lnTo>
                <a:lnTo>
                  <a:pt x="85636" y="15200"/>
                </a:lnTo>
                <a:lnTo>
                  <a:pt x="82795" y="15849"/>
                </a:lnTo>
                <a:lnTo>
                  <a:pt x="77097" y="19109"/>
                </a:lnTo>
                <a:lnTo>
                  <a:pt x="71390" y="23732"/>
                </a:lnTo>
                <a:lnTo>
                  <a:pt x="65678" y="28963"/>
                </a:lnTo>
                <a:lnTo>
                  <a:pt x="57108" y="37262"/>
                </a:lnTo>
                <a:lnTo>
                  <a:pt x="22819" y="71438"/>
                </a:lnTo>
                <a:lnTo>
                  <a:pt x="20914" y="74295"/>
                </a:lnTo>
                <a:lnTo>
                  <a:pt x="18797" y="80010"/>
                </a:lnTo>
                <a:lnTo>
                  <a:pt x="17856" y="85725"/>
                </a:lnTo>
                <a:lnTo>
                  <a:pt x="17606" y="88582"/>
                </a:lnTo>
                <a:lnTo>
                  <a:pt x="16486" y="91440"/>
                </a:lnTo>
                <a:lnTo>
                  <a:pt x="12702" y="97155"/>
                </a:lnTo>
                <a:lnTo>
                  <a:pt x="7845" y="102870"/>
                </a:lnTo>
                <a:lnTo>
                  <a:pt x="5217" y="105727"/>
                </a:lnTo>
                <a:lnTo>
                  <a:pt x="3464" y="109537"/>
                </a:lnTo>
                <a:lnTo>
                  <a:pt x="2296" y="113982"/>
                </a:lnTo>
                <a:lnTo>
                  <a:pt x="1517" y="118851"/>
                </a:lnTo>
                <a:lnTo>
                  <a:pt x="651" y="126800"/>
                </a:lnTo>
                <a:lnTo>
                  <a:pt x="267" y="134460"/>
                </a:lnTo>
                <a:lnTo>
                  <a:pt x="20" y="152360"/>
                </a:lnTo>
                <a:lnTo>
                  <a:pt x="0" y="155866"/>
                </a:lnTo>
                <a:lnTo>
                  <a:pt x="938" y="160108"/>
                </a:lnTo>
                <a:lnTo>
                  <a:pt x="2517" y="164841"/>
                </a:lnTo>
                <a:lnTo>
                  <a:pt x="4522" y="169901"/>
                </a:lnTo>
                <a:lnTo>
                  <a:pt x="6749" y="178064"/>
                </a:lnTo>
                <a:lnTo>
                  <a:pt x="7343" y="181575"/>
                </a:lnTo>
                <a:lnTo>
                  <a:pt x="10543" y="188014"/>
                </a:lnTo>
                <a:lnTo>
                  <a:pt x="12730" y="191065"/>
                </a:lnTo>
                <a:lnTo>
                  <a:pt x="15160" y="196995"/>
                </a:lnTo>
                <a:lnTo>
                  <a:pt x="17193" y="203758"/>
                </a:lnTo>
                <a:lnTo>
                  <a:pt x="19068" y="208228"/>
                </a:lnTo>
                <a:lnTo>
                  <a:pt x="21271" y="213114"/>
                </a:lnTo>
                <a:lnTo>
                  <a:pt x="23718" y="221082"/>
                </a:lnTo>
                <a:lnTo>
                  <a:pt x="24371" y="224541"/>
                </a:lnTo>
                <a:lnTo>
                  <a:pt x="27636" y="230924"/>
                </a:lnTo>
                <a:lnTo>
                  <a:pt x="32263" y="236935"/>
                </a:lnTo>
                <a:lnTo>
                  <a:pt x="37494" y="242782"/>
                </a:lnTo>
                <a:lnTo>
                  <a:pt x="40222" y="244722"/>
                </a:lnTo>
                <a:lnTo>
                  <a:pt x="45794" y="246878"/>
                </a:lnTo>
                <a:lnTo>
                  <a:pt x="51445" y="250376"/>
                </a:lnTo>
                <a:lnTo>
                  <a:pt x="54286" y="252642"/>
                </a:lnTo>
                <a:lnTo>
                  <a:pt x="57132" y="254153"/>
                </a:lnTo>
                <a:lnTo>
                  <a:pt x="66641" y="257232"/>
                </a:lnTo>
                <a:lnTo>
                  <a:pt x="71083" y="259118"/>
                </a:lnTo>
                <a:lnTo>
                  <a:pt x="75951" y="261328"/>
                </a:lnTo>
                <a:lnTo>
                  <a:pt x="80147" y="262801"/>
                </a:lnTo>
                <a:lnTo>
                  <a:pt x="83898" y="263783"/>
                </a:lnTo>
                <a:lnTo>
                  <a:pt x="87351" y="264438"/>
                </a:lnTo>
                <a:lnTo>
                  <a:pt x="91558" y="264874"/>
                </a:lnTo>
                <a:lnTo>
                  <a:pt x="96267" y="265165"/>
                </a:lnTo>
                <a:lnTo>
                  <a:pt x="105628" y="265488"/>
                </a:lnTo>
                <a:lnTo>
                  <a:pt x="116252" y="265671"/>
                </a:lnTo>
                <a:lnTo>
                  <a:pt x="122448" y="265713"/>
                </a:lnTo>
                <a:lnTo>
                  <a:pt x="125433" y="264772"/>
                </a:lnTo>
                <a:lnTo>
                  <a:pt x="131290" y="261186"/>
                </a:lnTo>
                <a:lnTo>
                  <a:pt x="135138" y="259849"/>
                </a:lnTo>
                <a:lnTo>
                  <a:pt x="139608" y="258958"/>
                </a:lnTo>
                <a:lnTo>
                  <a:pt x="144494" y="258363"/>
                </a:lnTo>
                <a:lnTo>
                  <a:pt x="148703" y="257015"/>
                </a:lnTo>
                <a:lnTo>
                  <a:pt x="152461" y="255163"/>
                </a:lnTo>
                <a:lnTo>
                  <a:pt x="155920" y="252976"/>
                </a:lnTo>
                <a:lnTo>
                  <a:pt x="162303" y="250546"/>
                </a:lnTo>
                <a:lnTo>
                  <a:pt x="165338" y="249898"/>
                </a:lnTo>
                <a:lnTo>
                  <a:pt x="171251" y="246638"/>
                </a:lnTo>
                <a:lnTo>
                  <a:pt x="174161" y="244435"/>
                </a:lnTo>
                <a:lnTo>
                  <a:pt x="178006" y="242014"/>
                </a:lnTo>
                <a:lnTo>
                  <a:pt x="182475" y="239448"/>
                </a:lnTo>
                <a:lnTo>
                  <a:pt x="187359" y="236784"/>
                </a:lnTo>
                <a:lnTo>
                  <a:pt x="190614" y="234056"/>
                </a:lnTo>
                <a:lnTo>
                  <a:pt x="192785" y="231285"/>
                </a:lnTo>
                <a:lnTo>
                  <a:pt x="194232" y="228485"/>
                </a:lnTo>
                <a:lnTo>
                  <a:pt x="196149" y="226618"/>
                </a:lnTo>
                <a:lnTo>
                  <a:pt x="198380" y="225373"/>
                </a:lnTo>
                <a:lnTo>
                  <a:pt x="205699" y="22288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62"/>
          <p:cNvSpPr/>
          <p:nvPr/>
        </p:nvSpPr>
        <p:spPr>
          <a:xfrm>
            <a:off x="4031932" y="5049203"/>
            <a:ext cx="497206" cy="231458"/>
          </a:xfrm>
          <a:custGeom>
            <a:avLst/>
            <a:gdLst/>
            <a:ahLst/>
            <a:cxnLst/>
            <a:rect l="0" t="0" r="0" b="0"/>
            <a:pathLst>
              <a:path w="497206" h="231458">
                <a:moveTo>
                  <a:pt x="0" y="231457"/>
                </a:moveTo>
                <a:lnTo>
                  <a:pt x="0" y="219525"/>
                </a:lnTo>
                <a:lnTo>
                  <a:pt x="953" y="216835"/>
                </a:lnTo>
                <a:lnTo>
                  <a:pt x="4551" y="211306"/>
                </a:lnTo>
                <a:lnTo>
                  <a:pt x="9325" y="205673"/>
                </a:lnTo>
                <a:lnTo>
                  <a:pt x="11932" y="202838"/>
                </a:lnTo>
                <a:lnTo>
                  <a:pt x="13670" y="199995"/>
                </a:lnTo>
                <a:lnTo>
                  <a:pt x="15600" y="194296"/>
                </a:lnTo>
                <a:lnTo>
                  <a:pt x="18999" y="188588"/>
                </a:lnTo>
                <a:lnTo>
                  <a:pt x="21238" y="185733"/>
                </a:lnTo>
                <a:lnTo>
                  <a:pt x="22731" y="181924"/>
                </a:lnTo>
                <a:lnTo>
                  <a:pt x="23727" y="177480"/>
                </a:lnTo>
                <a:lnTo>
                  <a:pt x="24390" y="172612"/>
                </a:lnTo>
                <a:lnTo>
                  <a:pt x="26738" y="168414"/>
                </a:lnTo>
                <a:lnTo>
                  <a:pt x="34426" y="161210"/>
                </a:lnTo>
                <a:lnTo>
                  <a:pt x="41653" y="154834"/>
                </a:lnTo>
                <a:lnTo>
                  <a:pt x="44914" y="151800"/>
                </a:lnTo>
                <a:lnTo>
                  <a:pt x="47088" y="147872"/>
                </a:lnTo>
                <a:lnTo>
                  <a:pt x="48537" y="143348"/>
                </a:lnTo>
                <a:lnTo>
                  <a:pt x="49503" y="138428"/>
                </a:lnTo>
                <a:lnTo>
                  <a:pt x="52052" y="134195"/>
                </a:lnTo>
                <a:lnTo>
                  <a:pt x="55656" y="130421"/>
                </a:lnTo>
                <a:lnTo>
                  <a:pt x="59964" y="126951"/>
                </a:lnTo>
                <a:lnTo>
                  <a:pt x="62836" y="122734"/>
                </a:lnTo>
                <a:lnTo>
                  <a:pt x="64750" y="118018"/>
                </a:lnTo>
                <a:lnTo>
                  <a:pt x="66027" y="112968"/>
                </a:lnTo>
                <a:lnTo>
                  <a:pt x="68783" y="108649"/>
                </a:lnTo>
                <a:lnTo>
                  <a:pt x="72525" y="104818"/>
                </a:lnTo>
                <a:lnTo>
                  <a:pt x="80811" y="98020"/>
                </a:lnTo>
                <a:lnTo>
                  <a:pt x="87668" y="91824"/>
                </a:lnTo>
                <a:lnTo>
                  <a:pt x="101435" y="78430"/>
                </a:lnTo>
                <a:lnTo>
                  <a:pt x="104771" y="74194"/>
                </a:lnTo>
                <a:lnTo>
                  <a:pt x="106995" y="70417"/>
                </a:lnTo>
                <a:lnTo>
                  <a:pt x="108477" y="66947"/>
                </a:lnTo>
                <a:lnTo>
                  <a:pt x="111371" y="63681"/>
                </a:lnTo>
                <a:lnTo>
                  <a:pt x="119666" y="57512"/>
                </a:lnTo>
                <a:lnTo>
                  <a:pt x="127162" y="51596"/>
                </a:lnTo>
                <a:lnTo>
                  <a:pt x="134621" y="45791"/>
                </a:lnTo>
                <a:lnTo>
                  <a:pt x="144287" y="40036"/>
                </a:lnTo>
                <a:lnTo>
                  <a:pt x="152393" y="36843"/>
                </a:lnTo>
                <a:lnTo>
                  <a:pt x="155888" y="35992"/>
                </a:lnTo>
                <a:lnTo>
                  <a:pt x="162311" y="32506"/>
                </a:lnTo>
                <a:lnTo>
                  <a:pt x="165357" y="30243"/>
                </a:lnTo>
                <a:lnTo>
                  <a:pt x="169293" y="28734"/>
                </a:lnTo>
                <a:lnTo>
                  <a:pt x="182982" y="25658"/>
                </a:lnTo>
                <a:lnTo>
                  <a:pt x="193493" y="20090"/>
                </a:lnTo>
                <a:lnTo>
                  <a:pt x="208119" y="15186"/>
                </a:lnTo>
                <a:lnTo>
                  <a:pt x="218227" y="11512"/>
                </a:lnTo>
                <a:lnTo>
                  <a:pt x="229070" y="9878"/>
                </a:lnTo>
                <a:lnTo>
                  <a:pt x="240239" y="6612"/>
                </a:lnTo>
                <a:lnTo>
                  <a:pt x="251553" y="2938"/>
                </a:lnTo>
                <a:lnTo>
                  <a:pt x="262931" y="1306"/>
                </a:lnTo>
                <a:lnTo>
                  <a:pt x="274338" y="580"/>
                </a:lnTo>
                <a:lnTo>
                  <a:pt x="285758" y="257"/>
                </a:lnTo>
                <a:lnTo>
                  <a:pt x="324090" y="10"/>
                </a:lnTo>
                <a:lnTo>
                  <a:pt x="357292" y="0"/>
                </a:lnTo>
                <a:lnTo>
                  <a:pt x="362019" y="953"/>
                </a:lnTo>
                <a:lnTo>
                  <a:pt x="374177" y="6843"/>
                </a:lnTo>
                <a:lnTo>
                  <a:pt x="384106" y="11931"/>
                </a:lnTo>
                <a:lnTo>
                  <a:pt x="394869" y="14827"/>
                </a:lnTo>
                <a:lnTo>
                  <a:pt x="400406" y="15599"/>
                </a:lnTo>
                <a:lnTo>
                  <a:pt x="409098" y="18998"/>
                </a:lnTo>
                <a:lnTo>
                  <a:pt x="412750" y="21237"/>
                </a:lnTo>
                <a:lnTo>
                  <a:pt x="421887" y="23726"/>
                </a:lnTo>
                <a:lnTo>
                  <a:pt x="426990" y="24389"/>
                </a:lnTo>
                <a:lnTo>
                  <a:pt x="435201" y="27666"/>
                </a:lnTo>
                <a:lnTo>
                  <a:pt x="447718" y="34867"/>
                </a:lnTo>
                <a:lnTo>
                  <a:pt x="452784" y="37531"/>
                </a:lnTo>
                <a:lnTo>
                  <a:pt x="456161" y="40261"/>
                </a:lnTo>
                <a:lnTo>
                  <a:pt x="458412" y="43033"/>
                </a:lnTo>
                <a:lnTo>
                  <a:pt x="461866" y="48653"/>
                </a:lnTo>
                <a:lnTo>
                  <a:pt x="466577" y="54325"/>
                </a:lnTo>
                <a:lnTo>
                  <a:pt x="471845" y="60022"/>
                </a:lnTo>
                <a:lnTo>
                  <a:pt x="480166" y="68584"/>
                </a:lnTo>
                <a:lnTo>
                  <a:pt x="482988" y="71439"/>
                </a:lnTo>
                <a:lnTo>
                  <a:pt x="484869" y="74296"/>
                </a:lnTo>
                <a:lnTo>
                  <a:pt x="486960" y="80010"/>
                </a:lnTo>
                <a:lnTo>
                  <a:pt x="488470" y="81914"/>
                </a:lnTo>
                <a:lnTo>
                  <a:pt x="490429" y="83184"/>
                </a:lnTo>
                <a:lnTo>
                  <a:pt x="495867" y="85222"/>
                </a:lnTo>
                <a:lnTo>
                  <a:pt x="496313" y="86342"/>
                </a:lnTo>
                <a:lnTo>
                  <a:pt x="497126" y="93473"/>
                </a:lnTo>
                <a:lnTo>
                  <a:pt x="497205" y="94294"/>
                </a:lnTo>
                <a:lnTo>
                  <a:pt x="497205" y="9429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63"/>
          <p:cNvSpPr/>
          <p:nvPr/>
        </p:nvSpPr>
        <p:spPr>
          <a:xfrm>
            <a:off x="5137785" y="2794635"/>
            <a:ext cx="265748" cy="188596"/>
          </a:xfrm>
          <a:custGeom>
            <a:avLst/>
            <a:gdLst/>
            <a:ahLst/>
            <a:cxnLst/>
            <a:rect l="0" t="0" r="0" b="0"/>
            <a:pathLst>
              <a:path w="265748" h="188596">
                <a:moveTo>
                  <a:pt x="265747" y="0"/>
                </a:moveTo>
                <a:lnTo>
                  <a:pt x="261197" y="0"/>
                </a:lnTo>
                <a:lnTo>
                  <a:pt x="259856" y="952"/>
                </a:lnTo>
                <a:lnTo>
                  <a:pt x="258962" y="2540"/>
                </a:lnTo>
                <a:lnTo>
                  <a:pt x="258366" y="4551"/>
                </a:lnTo>
                <a:lnTo>
                  <a:pt x="257017" y="5891"/>
                </a:lnTo>
                <a:lnTo>
                  <a:pt x="255164" y="6785"/>
                </a:lnTo>
                <a:lnTo>
                  <a:pt x="250566" y="7778"/>
                </a:lnTo>
                <a:lnTo>
                  <a:pt x="245348" y="8219"/>
                </a:lnTo>
                <a:lnTo>
                  <a:pt x="242622" y="9289"/>
                </a:lnTo>
                <a:lnTo>
                  <a:pt x="237054" y="13018"/>
                </a:lnTo>
                <a:lnTo>
                  <a:pt x="231405" y="15311"/>
                </a:lnTo>
                <a:lnTo>
                  <a:pt x="224767" y="17282"/>
                </a:lnTo>
                <a:lnTo>
                  <a:pt x="220329" y="19141"/>
                </a:lnTo>
                <a:lnTo>
                  <a:pt x="215466" y="21333"/>
                </a:lnTo>
                <a:lnTo>
                  <a:pt x="207523" y="26309"/>
                </a:lnTo>
                <a:lnTo>
                  <a:pt x="200817" y="31695"/>
                </a:lnTo>
                <a:lnTo>
                  <a:pt x="194662" y="37264"/>
                </a:lnTo>
                <a:lnTo>
                  <a:pt x="191687" y="39130"/>
                </a:lnTo>
                <a:lnTo>
                  <a:pt x="185841" y="41203"/>
                </a:lnTo>
                <a:lnTo>
                  <a:pt x="181997" y="42709"/>
                </a:lnTo>
                <a:lnTo>
                  <a:pt x="177528" y="44665"/>
                </a:lnTo>
                <a:lnTo>
                  <a:pt x="172645" y="46921"/>
                </a:lnTo>
                <a:lnTo>
                  <a:pt x="164678" y="49429"/>
                </a:lnTo>
                <a:lnTo>
                  <a:pt x="161221" y="50097"/>
                </a:lnTo>
                <a:lnTo>
                  <a:pt x="154838" y="53380"/>
                </a:lnTo>
                <a:lnTo>
                  <a:pt x="151803" y="55589"/>
                </a:lnTo>
                <a:lnTo>
                  <a:pt x="145890" y="58044"/>
                </a:lnTo>
                <a:lnTo>
                  <a:pt x="142980" y="58698"/>
                </a:lnTo>
                <a:lnTo>
                  <a:pt x="137206" y="61966"/>
                </a:lnTo>
                <a:lnTo>
                  <a:pt x="131465" y="66592"/>
                </a:lnTo>
                <a:lnTo>
                  <a:pt x="125739" y="71824"/>
                </a:lnTo>
                <a:lnTo>
                  <a:pt x="121926" y="73600"/>
                </a:lnTo>
                <a:lnTo>
                  <a:pt x="117479" y="74784"/>
                </a:lnTo>
                <a:lnTo>
                  <a:pt x="112609" y="75573"/>
                </a:lnTo>
                <a:lnTo>
                  <a:pt x="104658" y="78990"/>
                </a:lnTo>
                <a:lnTo>
                  <a:pt x="96997" y="83684"/>
                </a:lnTo>
                <a:lnTo>
                  <a:pt x="92287" y="86269"/>
                </a:lnTo>
                <a:lnTo>
                  <a:pt x="87242" y="88945"/>
                </a:lnTo>
                <a:lnTo>
                  <a:pt x="79096" y="91919"/>
                </a:lnTo>
                <a:lnTo>
                  <a:pt x="75591" y="92712"/>
                </a:lnTo>
                <a:lnTo>
                  <a:pt x="69156" y="96132"/>
                </a:lnTo>
                <a:lnTo>
                  <a:pt x="66106" y="98378"/>
                </a:lnTo>
                <a:lnTo>
                  <a:pt x="60177" y="100873"/>
                </a:lnTo>
                <a:lnTo>
                  <a:pt x="57263" y="101539"/>
                </a:lnTo>
                <a:lnTo>
                  <a:pt x="51485" y="104818"/>
                </a:lnTo>
                <a:lnTo>
                  <a:pt x="45742" y="109451"/>
                </a:lnTo>
                <a:lnTo>
                  <a:pt x="40015" y="114684"/>
                </a:lnTo>
                <a:lnTo>
                  <a:pt x="37154" y="116461"/>
                </a:lnTo>
                <a:lnTo>
                  <a:pt x="31435" y="118435"/>
                </a:lnTo>
                <a:lnTo>
                  <a:pt x="25719" y="119313"/>
                </a:lnTo>
                <a:lnTo>
                  <a:pt x="20003" y="119703"/>
                </a:lnTo>
                <a:lnTo>
                  <a:pt x="14287" y="119876"/>
                </a:lnTo>
                <a:lnTo>
                  <a:pt x="12382" y="120875"/>
                </a:lnTo>
                <a:lnTo>
                  <a:pt x="11112" y="122493"/>
                </a:lnTo>
                <a:lnTo>
                  <a:pt x="10266" y="124524"/>
                </a:lnTo>
                <a:lnTo>
                  <a:pt x="8748" y="125879"/>
                </a:lnTo>
                <a:lnTo>
                  <a:pt x="6785" y="126781"/>
                </a:lnTo>
                <a:lnTo>
                  <a:pt x="35" y="128578"/>
                </a:lnTo>
                <a:lnTo>
                  <a:pt x="0" y="141606"/>
                </a:lnTo>
                <a:lnTo>
                  <a:pt x="952" y="142981"/>
                </a:lnTo>
                <a:lnTo>
                  <a:pt x="2540" y="143898"/>
                </a:lnTo>
                <a:lnTo>
                  <a:pt x="7381" y="145370"/>
                </a:lnTo>
                <a:lnTo>
                  <a:pt x="12770" y="150176"/>
                </a:lnTo>
                <a:lnTo>
                  <a:pt x="15181" y="151552"/>
                </a:lnTo>
                <a:lnTo>
                  <a:pt x="20400" y="153081"/>
                </a:lnTo>
                <a:lnTo>
                  <a:pt x="28693" y="153942"/>
                </a:lnTo>
                <a:lnTo>
                  <a:pt x="31511" y="155015"/>
                </a:lnTo>
                <a:lnTo>
                  <a:pt x="37182" y="158748"/>
                </a:lnTo>
                <a:lnTo>
                  <a:pt x="45418" y="161042"/>
                </a:lnTo>
                <a:lnTo>
                  <a:pt x="50281" y="161654"/>
                </a:lnTo>
                <a:lnTo>
                  <a:pt x="55428" y="162062"/>
                </a:lnTo>
                <a:lnTo>
                  <a:pt x="60764" y="162333"/>
                </a:lnTo>
                <a:lnTo>
                  <a:pt x="66227" y="162515"/>
                </a:lnTo>
                <a:lnTo>
                  <a:pt x="70821" y="163588"/>
                </a:lnTo>
                <a:lnTo>
                  <a:pt x="78466" y="167321"/>
                </a:lnTo>
                <a:lnTo>
                  <a:pt x="83743" y="168697"/>
                </a:lnTo>
                <a:lnTo>
                  <a:pt x="90119" y="169614"/>
                </a:lnTo>
                <a:lnTo>
                  <a:pt x="97226" y="170226"/>
                </a:lnTo>
                <a:lnTo>
                  <a:pt x="102917" y="170634"/>
                </a:lnTo>
                <a:lnTo>
                  <a:pt x="111781" y="171087"/>
                </a:lnTo>
                <a:lnTo>
                  <a:pt x="117383" y="172160"/>
                </a:lnTo>
                <a:lnTo>
                  <a:pt x="123975" y="173828"/>
                </a:lnTo>
                <a:lnTo>
                  <a:pt x="131228" y="175893"/>
                </a:lnTo>
                <a:lnTo>
                  <a:pt x="137015" y="177269"/>
                </a:lnTo>
                <a:lnTo>
                  <a:pt x="141826" y="178187"/>
                </a:lnTo>
                <a:lnTo>
                  <a:pt x="145985" y="178799"/>
                </a:lnTo>
                <a:lnTo>
                  <a:pt x="150663" y="179207"/>
                </a:lnTo>
                <a:lnTo>
                  <a:pt x="155688" y="179479"/>
                </a:lnTo>
                <a:lnTo>
                  <a:pt x="160941" y="179660"/>
                </a:lnTo>
                <a:lnTo>
                  <a:pt x="166349" y="180733"/>
                </a:lnTo>
                <a:lnTo>
                  <a:pt x="171859" y="182401"/>
                </a:lnTo>
                <a:lnTo>
                  <a:pt x="177438" y="184466"/>
                </a:lnTo>
                <a:lnTo>
                  <a:pt x="183061" y="185842"/>
                </a:lnTo>
                <a:lnTo>
                  <a:pt x="188716" y="186759"/>
                </a:lnTo>
                <a:lnTo>
                  <a:pt x="194390" y="187371"/>
                </a:lnTo>
                <a:lnTo>
                  <a:pt x="199126" y="187779"/>
                </a:lnTo>
                <a:lnTo>
                  <a:pt x="206928" y="188232"/>
                </a:lnTo>
                <a:lnTo>
                  <a:pt x="213570" y="188433"/>
                </a:lnTo>
                <a:lnTo>
                  <a:pt x="230146" y="188563"/>
                </a:lnTo>
                <a:lnTo>
                  <a:pt x="265747" y="18859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64"/>
          <p:cNvSpPr/>
          <p:nvPr/>
        </p:nvSpPr>
        <p:spPr>
          <a:xfrm>
            <a:off x="5600700" y="2769060"/>
            <a:ext cx="240030" cy="265605"/>
          </a:xfrm>
          <a:custGeom>
            <a:avLst/>
            <a:gdLst/>
            <a:ahLst/>
            <a:cxnLst/>
            <a:rect l="0" t="0" r="0" b="0"/>
            <a:pathLst>
              <a:path w="240030" h="265605">
                <a:moveTo>
                  <a:pt x="0" y="265604"/>
                </a:moveTo>
                <a:lnTo>
                  <a:pt x="0" y="206758"/>
                </a:lnTo>
                <a:lnTo>
                  <a:pt x="952" y="202561"/>
                </a:lnTo>
                <a:lnTo>
                  <a:pt x="4550" y="195358"/>
                </a:lnTo>
                <a:lnTo>
                  <a:pt x="9325" y="186441"/>
                </a:lnTo>
                <a:lnTo>
                  <a:pt x="11931" y="181397"/>
                </a:lnTo>
                <a:lnTo>
                  <a:pt x="13669" y="176128"/>
                </a:lnTo>
                <a:lnTo>
                  <a:pt x="14828" y="170711"/>
                </a:lnTo>
                <a:lnTo>
                  <a:pt x="15600" y="165195"/>
                </a:lnTo>
                <a:lnTo>
                  <a:pt x="17067" y="160565"/>
                </a:lnTo>
                <a:lnTo>
                  <a:pt x="21238" y="152880"/>
                </a:lnTo>
                <a:lnTo>
                  <a:pt x="23683" y="148545"/>
                </a:lnTo>
                <a:lnTo>
                  <a:pt x="28941" y="138648"/>
                </a:lnTo>
                <a:lnTo>
                  <a:pt x="30724" y="132389"/>
                </a:lnTo>
                <a:lnTo>
                  <a:pt x="31913" y="125360"/>
                </a:lnTo>
                <a:lnTo>
                  <a:pt x="32704" y="117815"/>
                </a:lnTo>
                <a:lnTo>
                  <a:pt x="34185" y="110881"/>
                </a:lnTo>
                <a:lnTo>
                  <a:pt x="36126" y="104353"/>
                </a:lnTo>
                <a:lnTo>
                  <a:pt x="38371" y="98096"/>
                </a:lnTo>
                <a:lnTo>
                  <a:pt x="40820" y="92020"/>
                </a:lnTo>
                <a:lnTo>
                  <a:pt x="43406" y="86064"/>
                </a:lnTo>
                <a:lnTo>
                  <a:pt x="46082" y="80188"/>
                </a:lnTo>
                <a:lnTo>
                  <a:pt x="48819" y="75319"/>
                </a:lnTo>
                <a:lnTo>
                  <a:pt x="54400" y="67368"/>
                </a:lnTo>
                <a:lnTo>
                  <a:pt x="57221" y="62962"/>
                </a:lnTo>
                <a:lnTo>
                  <a:pt x="60055" y="58120"/>
                </a:lnTo>
                <a:lnTo>
                  <a:pt x="62896" y="52986"/>
                </a:lnTo>
                <a:lnTo>
                  <a:pt x="66054" y="44743"/>
                </a:lnTo>
                <a:lnTo>
                  <a:pt x="68409" y="36951"/>
                </a:lnTo>
                <a:lnTo>
                  <a:pt x="70371" y="32206"/>
                </a:lnTo>
                <a:lnTo>
                  <a:pt x="72632" y="27138"/>
                </a:lnTo>
                <a:lnTo>
                  <a:pt x="75091" y="23760"/>
                </a:lnTo>
                <a:lnTo>
                  <a:pt x="77683" y="21507"/>
                </a:lnTo>
                <a:lnTo>
                  <a:pt x="80364" y="20005"/>
                </a:lnTo>
                <a:lnTo>
                  <a:pt x="82150" y="18052"/>
                </a:lnTo>
                <a:lnTo>
                  <a:pt x="83342" y="15797"/>
                </a:lnTo>
                <a:lnTo>
                  <a:pt x="84136" y="13341"/>
                </a:lnTo>
                <a:lnTo>
                  <a:pt x="87558" y="8073"/>
                </a:lnTo>
                <a:lnTo>
                  <a:pt x="92966" y="1480"/>
                </a:lnTo>
                <a:lnTo>
                  <a:pt x="94362" y="939"/>
                </a:lnTo>
                <a:lnTo>
                  <a:pt x="100878" y="178"/>
                </a:lnTo>
                <a:lnTo>
                  <a:pt x="106112" y="0"/>
                </a:lnTo>
                <a:lnTo>
                  <a:pt x="108841" y="905"/>
                </a:lnTo>
                <a:lnTo>
                  <a:pt x="114414" y="4450"/>
                </a:lnTo>
                <a:lnTo>
                  <a:pt x="120065" y="9201"/>
                </a:lnTo>
                <a:lnTo>
                  <a:pt x="122906" y="11801"/>
                </a:lnTo>
                <a:lnTo>
                  <a:pt x="125752" y="13535"/>
                </a:lnTo>
                <a:lnTo>
                  <a:pt x="131454" y="15461"/>
                </a:lnTo>
                <a:lnTo>
                  <a:pt x="133356" y="16927"/>
                </a:lnTo>
                <a:lnTo>
                  <a:pt x="134624" y="18857"/>
                </a:lnTo>
                <a:lnTo>
                  <a:pt x="135469" y="21096"/>
                </a:lnTo>
                <a:lnTo>
                  <a:pt x="141210" y="28799"/>
                </a:lnTo>
                <a:lnTo>
                  <a:pt x="146262" y="36850"/>
                </a:lnTo>
                <a:lnTo>
                  <a:pt x="148943" y="41664"/>
                </a:lnTo>
                <a:lnTo>
                  <a:pt x="154461" y="49553"/>
                </a:lnTo>
                <a:lnTo>
                  <a:pt x="160089" y="57187"/>
                </a:lnTo>
                <a:lnTo>
                  <a:pt x="162924" y="61889"/>
                </a:lnTo>
                <a:lnTo>
                  <a:pt x="165766" y="66929"/>
                </a:lnTo>
                <a:lnTo>
                  <a:pt x="168923" y="75069"/>
                </a:lnTo>
                <a:lnTo>
                  <a:pt x="171279" y="82815"/>
                </a:lnTo>
                <a:lnTo>
                  <a:pt x="173241" y="87547"/>
                </a:lnTo>
                <a:lnTo>
                  <a:pt x="175501" y="92607"/>
                </a:lnTo>
                <a:lnTo>
                  <a:pt x="180553" y="103309"/>
                </a:lnTo>
                <a:lnTo>
                  <a:pt x="191557" y="125702"/>
                </a:lnTo>
                <a:lnTo>
                  <a:pt x="193427" y="130426"/>
                </a:lnTo>
                <a:lnTo>
                  <a:pt x="195505" y="138215"/>
                </a:lnTo>
                <a:lnTo>
                  <a:pt x="197012" y="142578"/>
                </a:lnTo>
                <a:lnTo>
                  <a:pt x="198968" y="147392"/>
                </a:lnTo>
                <a:lnTo>
                  <a:pt x="201226" y="152506"/>
                </a:lnTo>
                <a:lnTo>
                  <a:pt x="206273" y="160729"/>
                </a:lnTo>
                <a:lnTo>
                  <a:pt x="208953" y="164255"/>
                </a:lnTo>
                <a:lnTo>
                  <a:pt x="210739" y="168511"/>
                </a:lnTo>
                <a:lnTo>
                  <a:pt x="211930" y="173253"/>
                </a:lnTo>
                <a:lnTo>
                  <a:pt x="212724" y="178319"/>
                </a:lnTo>
                <a:lnTo>
                  <a:pt x="214206" y="181697"/>
                </a:lnTo>
                <a:lnTo>
                  <a:pt x="216146" y="183949"/>
                </a:lnTo>
                <a:lnTo>
                  <a:pt x="218393" y="185450"/>
                </a:lnTo>
                <a:lnTo>
                  <a:pt x="219890" y="187403"/>
                </a:lnTo>
                <a:lnTo>
                  <a:pt x="220888" y="189658"/>
                </a:lnTo>
                <a:lnTo>
                  <a:pt x="221553" y="192113"/>
                </a:lnTo>
                <a:lnTo>
                  <a:pt x="224833" y="197382"/>
                </a:lnTo>
                <a:lnTo>
                  <a:pt x="231537" y="205468"/>
                </a:lnTo>
                <a:lnTo>
                  <a:pt x="240029" y="21417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65"/>
          <p:cNvSpPr/>
          <p:nvPr/>
        </p:nvSpPr>
        <p:spPr>
          <a:xfrm>
            <a:off x="5583554" y="2897505"/>
            <a:ext cx="291467" cy="17146"/>
          </a:xfrm>
          <a:custGeom>
            <a:avLst/>
            <a:gdLst/>
            <a:ahLst/>
            <a:cxnLst/>
            <a:rect l="0" t="0" r="0" b="0"/>
            <a:pathLst>
              <a:path w="291467" h="17146">
                <a:moveTo>
                  <a:pt x="0" y="8572"/>
                </a:moveTo>
                <a:lnTo>
                  <a:pt x="74372" y="8572"/>
                </a:lnTo>
                <a:lnTo>
                  <a:pt x="80061" y="7620"/>
                </a:lnTo>
                <a:lnTo>
                  <a:pt x="85760" y="6032"/>
                </a:lnTo>
                <a:lnTo>
                  <a:pt x="91463" y="4021"/>
                </a:lnTo>
                <a:lnTo>
                  <a:pt x="98123" y="2680"/>
                </a:lnTo>
                <a:lnTo>
                  <a:pt x="105421" y="1787"/>
                </a:lnTo>
                <a:lnTo>
                  <a:pt x="113143" y="1191"/>
                </a:lnTo>
                <a:lnTo>
                  <a:pt x="120197" y="794"/>
                </a:lnTo>
                <a:lnTo>
                  <a:pt x="133113" y="353"/>
                </a:lnTo>
                <a:lnTo>
                  <a:pt x="157881" y="69"/>
                </a:lnTo>
                <a:lnTo>
                  <a:pt x="228493" y="0"/>
                </a:lnTo>
                <a:lnTo>
                  <a:pt x="234244" y="953"/>
                </a:lnTo>
                <a:lnTo>
                  <a:pt x="239983" y="2540"/>
                </a:lnTo>
                <a:lnTo>
                  <a:pt x="245714" y="4551"/>
                </a:lnTo>
                <a:lnTo>
                  <a:pt x="251439" y="5891"/>
                </a:lnTo>
                <a:lnTo>
                  <a:pt x="257161" y="6785"/>
                </a:lnTo>
                <a:lnTo>
                  <a:pt x="262881" y="7380"/>
                </a:lnTo>
                <a:lnTo>
                  <a:pt x="267647" y="7778"/>
                </a:lnTo>
                <a:lnTo>
                  <a:pt x="275482" y="8219"/>
                </a:lnTo>
                <a:lnTo>
                  <a:pt x="278905" y="9289"/>
                </a:lnTo>
                <a:lnTo>
                  <a:pt x="282139" y="10955"/>
                </a:lnTo>
                <a:lnTo>
                  <a:pt x="291466" y="171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66"/>
          <p:cNvSpPr/>
          <p:nvPr/>
        </p:nvSpPr>
        <p:spPr>
          <a:xfrm>
            <a:off x="5900768" y="2811780"/>
            <a:ext cx="59978" cy="171451"/>
          </a:xfrm>
          <a:custGeom>
            <a:avLst/>
            <a:gdLst/>
            <a:ahLst/>
            <a:cxnLst/>
            <a:rect l="0" t="0" r="0" b="0"/>
            <a:pathLst>
              <a:path w="59978" h="171451">
                <a:moveTo>
                  <a:pt x="8541" y="0"/>
                </a:moveTo>
                <a:lnTo>
                  <a:pt x="74" y="0"/>
                </a:lnTo>
                <a:lnTo>
                  <a:pt x="0" y="4551"/>
                </a:lnTo>
                <a:lnTo>
                  <a:pt x="942" y="6844"/>
                </a:lnTo>
                <a:lnTo>
                  <a:pt x="2523" y="9325"/>
                </a:lnTo>
                <a:lnTo>
                  <a:pt x="4529" y="11931"/>
                </a:lnTo>
                <a:lnTo>
                  <a:pt x="5867" y="14622"/>
                </a:lnTo>
                <a:lnTo>
                  <a:pt x="6759" y="17368"/>
                </a:lnTo>
                <a:lnTo>
                  <a:pt x="7353" y="20151"/>
                </a:lnTo>
                <a:lnTo>
                  <a:pt x="8701" y="22959"/>
                </a:lnTo>
                <a:lnTo>
                  <a:pt x="10553" y="25783"/>
                </a:lnTo>
                <a:lnTo>
                  <a:pt x="12740" y="28619"/>
                </a:lnTo>
                <a:lnTo>
                  <a:pt x="15150" y="32414"/>
                </a:lnTo>
                <a:lnTo>
                  <a:pt x="17710" y="36849"/>
                </a:lnTo>
                <a:lnTo>
                  <a:pt x="20369" y="41711"/>
                </a:lnTo>
                <a:lnTo>
                  <a:pt x="22142" y="45905"/>
                </a:lnTo>
                <a:lnTo>
                  <a:pt x="23323" y="49653"/>
                </a:lnTo>
                <a:lnTo>
                  <a:pt x="24111" y="53105"/>
                </a:lnTo>
                <a:lnTo>
                  <a:pt x="25589" y="57310"/>
                </a:lnTo>
                <a:lnTo>
                  <a:pt x="27527" y="62019"/>
                </a:lnTo>
                <a:lnTo>
                  <a:pt x="29771" y="67064"/>
                </a:lnTo>
                <a:lnTo>
                  <a:pt x="31267" y="72331"/>
                </a:lnTo>
                <a:lnTo>
                  <a:pt x="32264" y="77748"/>
                </a:lnTo>
                <a:lnTo>
                  <a:pt x="32929" y="83265"/>
                </a:lnTo>
                <a:lnTo>
                  <a:pt x="34325" y="88847"/>
                </a:lnTo>
                <a:lnTo>
                  <a:pt x="36208" y="94474"/>
                </a:lnTo>
                <a:lnTo>
                  <a:pt x="38416" y="100130"/>
                </a:lnTo>
                <a:lnTo>
                  <a:pt x="39888" y="104853"/>
                </a:lnTo>
                <a:lnTo>
                  <a:pt x="40869" y="108954"/>
                </a:lnTo>
                <a:lnTo>
                  <a:pt x="41523" y="112641"/>
                </a:lnTo>
                <a:lnTo>
                  <a:pt x="41959" y="117004"/>
                </a:lnTo>
                <a:lnTo>
                  <a:pt x="42250" y="121818"/>
                </a:lnTo>
                <a:lnTo>
                  <a:pt x="42573" y="131293"/>
                </a:lnTo>
                <a:lnTo>
                  <a:pt x="42755" y="141983"/>
                </a:lnTo>
                <a:lnTo>
                  <a:pt x="42821" y="157045"/>
                </a:lnTo>
                <a:lnTo>
                  <a:pt x="43778" y="159941"/>
                </a:lnTo>
                <a:lnTo>
                  <a:pt x="45367" y="162825"/>
                </a:lnTo>
                <a:lnTo>
                  <a:pt x="51373" y="171405"/>
                </a:lnTo>
                <a:lnTo>
                  <a:pt x="59977" y="1714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67"/>
          <p:cNvSpPr/>
          <p:nvPr/>
        </p:nvSpPr>
        <p:spPr>
          <a:xfrm>
            <a:off x="5850494" y="2769063"/>
            <a:ext cx="298310" cy="204359"/>
          </a:xfrm>
          <a:custGeom>
            <a:avLst/>
            <a:gdLst/>
            <a:ahLst/>
            <a:cxnLst/>
            <a:rect l="0" t="0" r="0" b="0"/>
            <a:pathLst>
              <a:path w="298310" h="204359">
                <a:moveTo>
                  <a:pt x="7381" y="77007"/>
                </a:moveTo>
                <a:lnTo>
                  <a:pt x="7381" y="68787"/>
                </a:lnTo>
                <a:lnTo>
                  <a:pt x="2830" y="68539"/>
                </a:lnTo>
                <a:lnTo>
                  <a:pt x="1489" y="67551"/>
                </a:lnTo>
                <a:lnTo>
                  <a:pt x="595" y="65941"/>
                </a:lnTo>
                <a:lnTo>
                  <a:pt x="0" y="63914"/>
                </a:lnTo>
                <a:lnTo>
                  <a:pt x="555" y="62563"/>
                </a:lnTo>
                <a:lnTo>
                  <a:pt x="1878" y="61663"/>
                </a:lnTo>
                <a:lnTo>
                  <a:pt x="3712" y="61062"/>
                </a:lnTo>
                <a:lnTo>
                  <a:pt x="4935" y="59710"/>
                </a:lnTo>
                <a:lnTo>
                  <a:pt x="5750" y="57855"/>
                </a:lnTo>
                <a:lnTo>
                  <a:pt x="6293" y="55667"/>
                </a:lnTo>
                <a:lnTo>
                  <a:pt x="9437" y="50695"/>
                </a:lnTo>
                <a:lnTo>
                  <a:pt x="11609" y="48035"/>
                </a:lnTo>
                <a:lnTo>
                  <a:pt x="19103" y="42540"/>
                </a:lnTo>
                <a:lnTo>
                  <a:pt x="23768" y="39742"/>
                </a:lnTo>
                <a:lnTo>
                  <a:pt x="28783" y="36923"/>
                </a:lnTo>
                <a:lnTo>
                  <a:pt x="39435" y="31252"/>
                </a:lnTo>
                <a:lnTo>
                  <a:pt x="44943" y="29358"/>
                </a:lnTo>
                <a:lnTo>
                  <a:pt x="50520" y="28096"/>
                </a:lnTo>
                <a:lnTo>
                  <a:pt x="56142" y="27255"/>
                </a:lnTo>
                <a:lnTo>
                  <a:pt x="62748" y="25741"/>
                </a:lnTo>
                <a:lnTo>
                  <a:pt x="70010" y="23780"/>
                </a:lnTo>
                <a:lnTo>
                  <a:pt x="85698" y="19060"/>
                </a:lnTo>
                <a:lnTo>
                  <a:pt x="127549" y="5464"/>
                </a:lnTo>
                <a:lnTo>
                  <a:pt x="135118" y="3594"/>
                </a:lnTo>
                <a:lnTo>
                  <a:pt x="142069" y="2348"/>
                </a:lnTo>
                <a:lnTo>
                  <a:pt x="148608" y="1516"/>
                </a:lnTo>
                <a:lnTo>
                  <a:pt x="154872" y="962"/>
                </a:lnTo>
                <a:lnTo>
                  <a:pt x="160953" y="593"/>
                </a:lnTo>
                <a:lnTo>
                  <a:pt x="172790" y="182"/>
                </a:lnTo>
                <a:lnTo>
                  <a:pt x="184401" y="0"/>
                </a:lnTo>
                <a:lnTo>
                  <a:pt x="189211" y="904"/>
                </a:lnTo>
                <a:lnTo>
                  <a:pt x="197097" y="4448"/>
                </a:lnTo>
                <a:lnTo>
                  <a:pt x="203776" y="9198"/>
                </a:lnTo>
                <a:lnTo>
                  <a:pt x="206891" y="11799"/>
                </a:lnTo>
                <a:lnTo>
                  <a:pt x="208968" y="14485"/>
                </a:lnTo>
                <a:lnTo>
                  <a:pt x="211275" y="20009"/>
                </a:lnTo>
                <a:lnTo>
                  <a:pt x="210937" y="22816"/>
                </a:lnTo>
                <a:lnTo>
                  <a:pt x="209760" y="25639"/>
                </a:lnTo>
                <a:lnTo>
                  <a:pt x="205912" y="31317"/>
                </a:lnTo>
                <a:lnTo>
                  <a:pt x="201027" y="37015"/>
                </a:lnTo>
                <a:lnTo>
                  <a:pt x="198391" y="40820"/>
                </a:lnTo>
                <a:lnTo>
                  <a:pt x="195680" y="45263"/>
                </a:lnTo>
                <a:lnTo>
                  <a:pt x="192922" y="50129"/>
                </a:lnTo>
                <a:lnTo>
                  <a:pt x="189177" y="54326"/>
                </a:lnTo>
                <a:lnTo>
                  <a:pt x="184776" y="58076"/>
                </a:lnTo>
                <a:lnTo>
                  <a:pt x="179937" y="61528"/>
                </a:lnTo>
                <a:lnTo>
                  <a:pt x="172020" y="67905"/>
                </a:lnTo>
                <a:lnTo>
                  <a:pt x="168575" y="70939"/>
                </a:lnTo>
                <a:lnTo>
                  <a:pt x="165326" y="72961"/>
                </a:lnTo>
                <a:lnTo>
                  <a:pt x="156203" y="76760"/>
                </a:lnTo>
                <a:lnTo>
                  <a:pt x="147467" y="82543"/>
                </a:lnTo>
                <a:lnTo>
                  <a:pt x="138522" y="84979"/>
                </a:lnTo>
                <a:lnTo>
                  <a:pt x="136013" y="85569"/>
                </a:lnTo>
                <a:lnTo>
                  <a:pt x="147904" y="85578"/>
                </a:lnTo>
                <a:lnTo>
                  <a:pt x="150593" y="84626"/>
                </a:lnTo>
                <a:lnTo>
                  <a:pt x="156121" y="81028"/>
                </a:lnTo>
                <a:lnTo>
                  <a:pt x="164292" y="78794"/>
                </a:lnTo>
                <a:lnTo>
                  <a:pt x="173322" y="77801"/>
                </a:lnTo>
                <a:lnTo>
                  <a:pt x="180510" y="77359"/>
                </a:lnTo>
                <a:lnTo>
                  <a:pt x="189419" y="77164"/>
                </a:lnTo>
                <a:lnTo>
                  <a:pt x="194462" y="77111"/>
                </a:lnTo>
                <a:lnTo>
                  <a:pt x="199729" y="76124"/>
                </a:lnTo>
                <a:lnTo>
                  <a:pt x="205146" y="74513"/>
                </a:lnTo>
                <a:lnTo>
                  <a:pt x="210662" y="72487"/>
                </a:lnTo>
                <a:lnTo>
                  <a:pt x="216244" y="72088"/>
                </a:lnTo>
                <a:lnTo>
                  <a:pt x="221871" y="72775"/>
                </a:lnTo>
                <a:lnTo>
                  <a:pt x="227526" y="74186"/>
                </a:lnTo>
                <a:lnTo>
                  <a:pt x="233202" y="75126"/>
                </a:lnTo>
                <a:lnTo>
                  <a:pt x="238891" y="75753"/>
                </a:lnTo>
                <a:lnTo>
                  <a:pt x="244588" y="76171"/>
                </a:lnTo>
                <a:lnTo>
                  <a:pt x="249339" y="77402"/>
                </a:lnTo>
                <a:lnTo>
                  <a:pt x="257158" y="81310"/>
                </a:lnTo>
                <a:lnTo>
                  <a:pt x="266348" y="83682"/>
                </a:lnTo>
                <a:lnTo>
                  <a:pt x="271465" y="84314"/>
                </a:lnTo>
                <a:lnTo>
                  <a:pt x="279691" y="87557"/>
                </a:lnTo>
                <a:lnTo>
                  <a:pt x="286522" y="92173"/>
                </a:lnTo>
                <a:lnTo>
                  <a:pt x="292734" y="97400"/>
                </a:lnTo>
                <a:lnTo>
                  <a:pt x="294771" y="100127"/>
                </a:lnTo>
                <a:lnTo>
                  <a:pt x="297035" y="105697"/>
                </a:lnTo>
                <a:lnTo>
                  <a:pt x="298041" y="111348"/>
                </a:lnTo>
                <a:lnTo>
                  <a:pt x="298309" y="114188"/>
                </a:lnTo>
                <a:lnTo>
                  <a:pt x="297535" y="117987"/>
                </a:lnTo>
                <a:lnTo>
                  <a:pt x="296067" y="122424"/>
                </a:lnTo>
                <a:lnTo>
                  <a:pt x="294136" y="127288"/>
                </a:lnTo>
                <a:lnTo>
                  <a:pt x="291896" y="131482"/>
                </a:lnTo>
                <a:lnTo>
                  <a:pt x="289450" y="135231"/>
                </a:lnTo>
                <a:lnTo>
                  <a:pt x="286867" y="138683"/>
                </a:lnTo>
                <a:lnTo>
                  <a:pt x="278917" y="145058"/>
                </a:lnTo>
                <a:lnTo>
                  <a:pt x="274129" y="148092"/>
                </a:lnTo>
                <a:lnTo>
                  <a:pt x="269985" y="152019"/>
                </a:lnTo>
                <a:lnTo>
                  <a:pt x="266271" y="156543"/>
                </a:lnTo>
                <a:lnTo>
                  <a:pt x="262841" y="161463"/>
                </a:lnTo>
                <a:lnTo>
                  <a:pt x="258650" y="165696"/>
                </a:lnTo>
                <a:lnTo>
                  <a:pt x="253951" y="169471"/>
                </a:lnTo>
                <a:lnTo>
                  <a:pt x="248914" y="172939"/>
                </a:lnTo>
                <a:lnTo>
                  <a:pt x="243650" y="176204"/>
                </a:lnTo>
                <a:lnTo>
                  <a:pt x="238236" y="179333"/>
                </a:lnTo>
                <a:lnTo>
                  <a:pt x="227141" y="185350"/>
                </a:lnTo>
                <a:lnTo>
                  <a:pt x="215859" y="191199"/>
                </a:lnTo>
                <a:lnTo>
                  <a:pt x="210184" y="193140"/>
                </a:lnTo>
                <a:lnTo>
                  <a:pt x="204495" y="194434"/>
                </a:lnTo>
                <a:lnTo>
                  <a:pt x="198798" y="195296"/>
                </a:lnTo>
                <a:lnTo>
                  <a:pt x="189927" y="196255"/>
                </a:lnTo>
                <a:lnTo>
                  <a:pt x="186228" y="196510"/>
                </a:lnTo>
                <a:lnTo>
                  <a:pt x="177038" y="199334"/>
                </a:lnTo>
                <a:lnTo>
                  <a:pt x="171921" y="201421"/>
                </a:lnTo>
                <a:lnTo>
                  <a:pt x="163695" y="203740"/>
                </a:lnTo>
                <a:lnTo>
                  <a:pt x="160168" y="204358"/>
                </a:lnTo>
                <a:lnTo>
                  <a:pt x="151168" y="202504"/>
                </a:lnTo>
                <a:lnTo>
                  <a:pt x="146102" y="200677"/>
                </a:lnTo>
                <a:lnTo>
                  <a:pt x="137932" y="198646"/>
                </a:lnTo>
                <a:lnTo>
                  <a:pt x="134420" y="198105"/>
                </a:lnTo>
                <a:lnTo>
                  <a:pt x="127977" y="194963"/>
                </a:lnTo>
                <a:lnTo>
                  <a:pt x="124926" y="192792"/>
                </a:lnTo>
                <a:lnTo>
                  <a:pt x="118996" y="190379"/>
                </a:lnTo>
                <a:lnTo>
                  <a:pt x="116081" y="189736"/>
                </a:lnTo>
                <a:lnTo>
                  <a:pt x="114137" y="188354"/>
                </a:lnTo>
                <a:lnTo>
                  <a:pt x="112842" y="186481"/>
                </a:lnTo>
                <a:lnTo>
                  <a:pt x="111978" y="184279"/>
                </a:lnTo>
                <a:lnTo>
                  <a:pt x="108478" y="179293"/>
                </a:lnTo>
                <a:lnTo>
                  <a:pt x="103021" y="172882"/>
                </a:lnTo>
                <a:lnTo>
                  <a:pt x="102275" y="169465"/>
                </a:lnTo>
                <a:lnTo>
                  <a:pt x="101678" y="16273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68"/>
          <p:cNvSpPr/>
          <p:nvPr/>
        </p:nvSpPr>
        <p:spPr>
          <a:xfrm>
            <a:off x="6252245" y="2763978"/>
            <a:ext cx="214278" cy="159235"/>
          </a:xfrm>
          <a:custGeom>
            <a:avLst/>
            <a:gdLst/>
            <a:ahLst/>
            <a:cxnLst/>
            <a:rect l="0" t="0" r="0" b="0"/>
            <a:pathLst>
              <a:path w="214278" h="159235">
                <a:moveTo>
                  <a:pt x="128552" y="4939"/>
                </a:moveTo>
                <a:lnTo>
                  <a:pt x="120084" y="4939"/>
                </a:lnTo>
                <a:lnTo>
                  <a:pt x="115460" y="388"/>
                </a:lnTo>
                <a:lnTo>
                  <a:pt x="113157" y="0"/>
                </a:lnTo>
                <a:lnTo>
                  <a:pt x="110668" y="694"/>
                </a:lnTo>
                <a:lnTo>
                  <a:pt x="108057" y="2109"/>
                </a:lnTo>
                <a:lnTo>
                  <a:pt x="102616" y="3681"/>
                </a:lnTo>
                <a:lnTo>
                  <a:pt x="96070" y="4380"/>
                </a:lnTo>
                <a:lnTo>
                  <a:pt x="91658" y="4566"/>
                </a:lnTo>
                <a:lnTo>
                  <a:pt x="86811" y="4690"/>
                </a:lnTo>
                <a:lnTo>
                  <a:pt x="82627" y="5726"/>
                </a:lnTo>
                <a:lnTo>
                  <a:pt x="78885" y="7369"/>
                </a:lnTo>
                <a:lnTo>
                  <a:pt x="75438" y="9416"/>
                </a:lnTo>
                <a:lnTo>
                  <a:pt x="71236" y="10781"/>
                </a:lnTo>
                <a:lnTo>
                  <a:pt x="66528" y="11692"/>
                </a:lnTo>
                <a:lnTo>
                  <a:pt x="61486" y="12298"/>
                </a:lnTo>
                <a:lnTo>
                  <a:pt x="57171" y="13655"/>
                </a:lnTo>
                <a:lnTo>
                  <a:pt x="53342" y="15512"/>
                </a:lnTo>
                <a:lnTo>
                  <a:pt x="49837" y="17703"/>
                </a:lnTo>
                <a:lnTo>
                  <a:pt x="43402" y="22677"/>
                </a:lnTo>
                <a:lnTo>
                  <a:pt x="40353" y="25337"/>
                </a:lnTo>
                <a:lnTo>
                  <a:pt x="37368" y="28062"/>
                </a:lnTo>
                <a:lnTo>
                  <a:pt x="31511" y="33631"/>
                </a:lnTo>
                <a:lnTo>
                  <a:pt x="14262" y="50669"/>
                </a:lnTo>
                <a:lnTo>
                  <a:pt x="12354" y="53523"/>
                </a:lnTo>
                <a:lnTo>
                  <a:pt x="11081" y="56379"/>
                </a:lnTo>
                <a:lnTo>
                  <a:pt x="10233" y="59235"/>
                </a:lnTo>
                <a:lnTo>
                  <a:pt x="8715" y="62091"/>
                </a:lnTo>
                <a:lnTo>
                  <a:pt x="6751" y="64948"/>
                </a:lnTo>
                <a:lnTo>
                  <a:pt x="4489" y="67805"/>
                </a:lnTo>
                <a:lnTo>
                  <a:pt x="2981" y="70662"/>
                </a:lnTo>
                <a:lnTo>
                  <a:pt x="1975" y="73520"/>
                </a:lnTo>
                <a:lnTo>
                  <a:pt x="1305" y="76377"/>
                </a:lnTo>
                <a:lnTo>
                  <a:pt x="858" y="79234"/>
                </a:lnTo>
                <a:lnTo>
                  <a:pt x="560" y="82092"/>
                </a:lnTo>
                <a:lnTo>
                  <a:pt x="362" y="84949"/>
                </a:lnTo>
                <a:lnTo>
                  <a:pt x="229" y="87807"/>
                </a:lnTo>
                <a:lnTo>
                  <a:pt x="82" y="93522"/>
                </a:lnTo>
                <a:lnTo>
                  <a:pt x="0" y="102094"/>
                </a:lnTo>
                <a:lnTo>
                  <a:pt x="940" y="104951"/>
                </a:lnTo>
                <a:lnTo>
                  <a:pt x="2520" y="107809"/>
                </a:lnTo>
                <a:lnTo>
                  <a:pt x="4526" y="110667"/>
                </a:lnTo>
                <a:lnTo>
                  <a:pt x="5863" y="113524"/>
                </a:lnTo>
                <a:lnTo>
                  <a:pt x="6754" y="116382"/>
                </a:lnTo>
                <a:lnTo>
                  <a:pt x="7349" y="119239"/>
                </a:lnTo>
                <a:lnTo>
                  <a:pt x="8697" y="122097"/>
                </a:lnTo>
                <a:lnTo>
                  <a:pt x="10549" y="124954"/>
                </a:lnTo>
                <a:lnTo>
                  <a:pt x="12736" y="127812"/>
                </a:lnTo>
                <a:lnTo>
                  <a:pt x="15146" y="130669"/>
                </a:lnTo>
                <a:lnTo>
                  <a:pt x="17706" y="133527"/>
                </a:lnTo>
                <a:lnTo>
                  <a:pt x="23089" y="139241"/>
                </a:lnTo>
                <a:lnTo>
                  <a:pt x="28658" y="144957"/>
                </a:lnTo>
                <a:lnTo>
                  <a:pt x="32428" y="146862"/>
                </a:lnTo>
                <a:lnTo>
                  <a:pt x="36847" y="148132"/>
                </a:lnTo>
                <a:lnTo>
                  <a:pt x="41698" y="148978"/>
                </a:lnTo>
                <a:lnTo>
                  <a:pt x="45884" y="150495"/>
                </a:lnTo>
                <a:lnTo>
                  <a:pt x="49628" y="152459"/>
                </a:lnTo>
                <a:lnTo>
                  <a:pt x="53076" y="154720"/>
                </a:lnTo>
                <a:lnTo>
                  <a:pt x="57279" y="156229"/>
                </a:lnTo>
                <a:lnTo>
                  <a:pt x="61987" y="157234"/>
                </a:lnTo>
                <a:lnTo>
                  <a:pt x="67030" y="157904"/>
                </a:lnTo>
                <a:lnTo>
                  <a:pt x="72298" y="158351"/>
                </a:lnTo>
                <a:lnTo>
                  <a:pt x="77714" y="158648"/>
                </a:lnTo>
                <a:lnTo>
                  <a:pt x="88813" y="158979"/>
                </a:lnTo>
                <a:lnTo>
                  <a:pt x="122860" y="159221"/>
                </a:lnTo>
                <a:lnTo>
                  <a:pt x="134277" y="159234"/>
                </a:lnTo>
                <a:lnTo>
                  <a:pt x="139989" y="158285"/>
                </a:lnTo>
                <a:lnTo>
                  <a:pt x="145702" y="156699"/>
                </a:lnTo>
                <a:lnTo>
                  <a:pt x="151415" y="154690"/>
                </a:lnTo>
                <a:lnTo>
                  <a:pt x="157129" y="153351"/>
                </a:lnTo>
                <a:lnTo>
                  <a:pt x="162844" y="152458"/>
                </a:lnTo>
                <a:lnTo>
                  <a:pt x="168558" y="151862"/>
                </a:lnTo>
                <a:lnTo>
                  <a:pt x="174273" y="151466"/>
                </a:lnTo>
                <a:lnTo>
                  <a:pt x="179987" y="151201"/>
                </a:lnTo>
                <a:lnTo>
                  <a:pt x="185702" y="151024"/>
                </a:lnTo>
                <a:lnTo>
                  <a:pt x="190465" y="149954"/>
                </a:lnTo>
                <a:lnTo>
                  <a:pt x="194592" y="148289"/>
                </a:lnTo>
                <a:lnTo>
                  <a:pt x="198296" y="146225"/>
                </a:lnTo>
                <a:lnTo>
                  <a:pt x="204952" y="143933"/>
                </a:lnTo>
                <a:lnTo>
                  <a:pt x="214277" y="14209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69"/>
          <p:cNvSpPr/>
          <p:nvPr/>
        </p:nvSpPr>
        <p:spPr>
          <a:xfrm>
            <a:off x="6655117" y="2786071"/>
            <a:ext cx="231459" cy="34282"/>
          </a:xfrm>
          <a:custGeom>
            <a:avLst/>
            <a:gdLst/>
            <a:ahLst/>
            <a:cxnLst/>
            <a:rect l="0" t="0" r="0" b="0"/>
            <a:pathLst>
              <a:path w="231459" h="34282">
                <a:moveTo>
                  <a:pt x="0" y="34281"/>
                </a:moveTo>
                <a:lnTo>
                  <a:pt x="4551" y="29730"/>
                </a:lnTo>
                <a:lnTo>
                  <a:pt x="6844" y="28389"/>
                </a:lnTo>
                <a:lnTo>
                  <a:pt x="9325" y="27496"/>
                </a:lnTo>
                <a:lnTo>
                  <a:pt x="14622" y="26503"/>
                </a:lnTo>
                <a:lnTo>
                  <a:pt x="20152" y="26062"/>
                </a:lnTo>
                <a:lnTo>
                  <a:pt x="28323" y="25866"/>
                </a:lnTo>
                <a:lnTo>
                  <a:pt x="33170" y="25813"/>
                </a:lnTo>
                <a:lnTo>
                  <a:pt x="38306" y="24826"/>
                </a:lnTo>
                <a:lnTo>
                  <a:pt x="43635" y="23215"/>
                </a:lnTo>
                <a:lnTo>
                  <a:pt x="49093" y="21189"/>
                </a:lnTo>
                <a:lnTo>
                  <a:pt x="54636" y="19838"/>
                </a:lnTo>
                <a:lnTo>
                  <a:pt x="60237" y="18937"/>
                </a:lnTo>
                <a:lnTo>
                  <a:pt x="65875" y="18337"/>
                </a:lnTo>
                <a:lnTo>
                  <a:pt x="72492" y="16984"/>
                </a:lnTo>
                <a:lnTo>
                  <a:pt x="79761" y="15130"/>
                </a:lnTo>
                <a:lnTo>
                  <a:pt x="87464" y="12941"/>
                </a:lnTo>
                <a:lnTo>
                  <a:pt x="94504" y="11482"/>
                </a:lnTo>
                <a:lnTo>
                  <a:pt x="101103" y="10509"/>
                </a:lnTo>
                <a:lnTo>
                  <a:pt x="107407" y="9861"/>
                </a:lnTo>
                <a:lnTo>
                  <a:pt x="114467" y="9428"/>
                </a:lnTo>
                <a:lnTo>
                  <a:pt x="129932" y="8948"/>
                </a:lnTo>
                <a:lnTo>
                  <a:pt x="137104" y="7867"/>
                </a:lnTo>
                <a:lnTo>
                  <a:pt x="143790" y="6194"/>
                </a:lnTo>
                <a:lnTo>
                  <a:pt x="150152" y="4127"/>
                </a:lnTo>
                <a:lnTo>
                  <a:pt x="156299" y="2748"/>
                </a:lnTo>
                <a:lnTo>
                  <a:pt x="162302" y="1829"/>
                </a:lnTo>
                <a:lnTo>
                  <a:pt x="168209" y="1217"/>
                </a:lnTo>
                <a:lnTo>
                  <a:pt x="174052" y="808"/>
                </a:lnTo>
                <a:lnTo>
                  <a:pt x="179852" y="536"/>
                </a:lnTo>
                <a:lnTo>
                  <a:pt x="191377" y="233"/>
                </a:lnTo>
                <a:lnTo>
                  <a:pt x="225238" y="0"/>
                </a:lnTo>
                <a:lnTo>
                  <a:pt x="227311" y="950"/>
                </a:lnTo>
                <a:lnTo>
                  <a:pt x="228693" y="2535"/>
                </a:lnTo>
                <a:lnTo>
                  <a:pt x="231458" y="856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70"/>
          <p:cNvSpPr/>
          <p:nvPr/>
        </p:nvSpPr>
        <p:spPr>
          <a:xfrm>
            <a:off x="6689407" y="2846070"/>
            <a:ext cx="180024" cy="8573"/>
          </a:xfrm>
          <a:custGeom>
            <a:avLst/>
            <a:gdLst/>
            <a:ahLst/>
            <a:cxnLst/>
            <a:rect l="0" t="0" r="0" b="0"/>
            <a:pathLst>
              <a:path w="180024" h="8573">
                <a:moveTo>
                  <a:pt x="0" y="8572"/>
                </a:moveTo>
                <a:lnTo>
                  <a:pt x="58495" y="8572"/>
                </a:lnTo>
                <a:lnTo>
                  <a:pt x="62809" y="7619"/>
                </a:lnTo>
                <a:lnTo>
                  <a:pt x="66637" y="6032"/>
                </a:lnTo>
                <a:lnTo>
                  <a:pt x="70143" y="4021"/>
                </a:lnTo>
                <a:lnTo>
                  <a:pt x="75336" y="2681"/>
                </a:lnTo>
                <a:lnTo>
                  <a:pt x="81657" y="1787"/>
                </a:lnTo>
                <a:lnTo>
                  <a:pt x="94394" y="794"/>
                </a:lnTo>
                <a:lnTo>
                  <a:pt x="103231" y="352"/>
                </a:lnTo>
                <a:lnTo>
                  <a:pt x="112873" y="157"/>
                </a:lnTo>
                <a:lnTo>
                  <a:pt x="166885" y="0"/>
                </a:lnTo>
                <a:lnTo>
                  <a:pt x="169359" y="952"/>
                </a:lnTo>
                <a:lnTo>
                  <a:pt x="171961" y="2540"/>
                </a:lnTo>
                <a:lnTo>
                  <a:pt x="180023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71"/>
          <p:cNvSpPr/>
          <p:nvPr/>
        </p:nvSpPr>
        <p:spPr>
          <a:xfrm>
            <a:off x="7238047" y="2666047"/>
            <a:ext cx="94298" cy="120016"/>
          </a:xfrm>
          <a:custGeom>
            <a:avLst/>
            <a:gdLst/>
            <a:ahLst/>
            <a:cxnLst/>
            <a:rect l="0" t="0" r="0" b="0"/>
            <a:pathLst>
              <a:path w="94298" h="120016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219" y="4551"/>
                </a:lnTo>
                <a:lnTo>
                  <a:pt x="9290" y="5892"/>
                </a:lnTo>
                <a:lnTo>
                  <a:pt x="10956" y="6785"/>
                </a:lnTo>
                <a:lnTo>
                  <a:pt x="13019" y="7381"/>
                </a:lnTo>
                <a:lnTo>
                  <a:pt x="15347" y="8731"/>
                </a:lnTo>
                <a:lnTo>
                  <a:pt x="17851" y="10583"/>
                </a:lnTo>
                <a:lnTo>
                  <a:pt x="20473" y="12770"/>
                </a:lnTo>
                <a:lnTo>
                  <a:pt x="22221" y="15181"/>
                </a:lnTo>
                <a:lnTo>
                  <a:pt x="23387" y="17741"/>
                </a:lnTo>
                <a:lnTo>
                  <a:pt x="24163" y="20400"/>
                </a:lnTo>
                <a:lnTo>
                  <a:pt x="25634" y="23125"/>
                </a:lnTo>
                <a:lnTo>
                  <a:pt x="27567" y="25894"/>
                </a:lnTo>
                <a:lnTo>
                  <a:pt x="29808" y="28693"/>
                </a:lnTo>
                <a:lnTo>
                  <a:pt x="32254" y="31511"/>
                </a:lnTo>
                <a:lnTo>
                  <a:pt x="34838" y="34342"/>
                </a:lnTo>
                <a:lnTo>
                  <a:pt x="37513" y="37182"/>
                </a:lnTo>
                <a:lnTo>
                  <a:pt x="39296" y="40028"/>
                </a:lnTo>
                <a:lnTo>
                  <a:pt x="40485" y="42878"/>
                </a:lnTo>
                <a:lnTo>
                  <a:pt x="41278" y="45730"/>
                </a:lnTo>
                <a:lnTo>
                  <a:pt x="42758" y="48584"/>
                </a:lnTo>
                <a:lnTo>
                  <a:pt x="44698" y="51440"/>
                </a:lnTo>
                <a:lnTo>
                  <a:pt x="46943" y="54296"/>
                </a:lnTo>
                <a:lnTo>
                  <a:pt x="48440" y="57152"/>
                </a:lnTo>
                <a:lnTo>
                  <a:pt x="49439" y="60009"/>
                </a:lnTo>
                <a:lnTo>
                  <a:pt x="50105" y="62866"/>
                </a:lnTo>
                <a:lnTo>
                  <a:pt x="51501" y="65723"/>
                </a:lnTo>
                <a:lnTo>
                  <a:pt x="53383" y="68581"/>
                </a:lnTo>
                <a:lnTo>
                  <a:pt x="55592" y="71438"/>
                </a:lnTo>
                <a:lnTo>
                  <a:pt x="58016" y="74295"/>
                </a:lnTo>
                <a:lnTo>
                  <a:pt x="60585" y="77153"/>
                </a:lnTo>
                <a:lnTo>
                  <a:pt x="63250" y="80010"/>
                </a:lnTo>
                <a:lnTo>
                  <a:pt x="65027" y="82868"/>
                </a:lnTo>
                <a:lnTo>
                  <a:pt x="66211" y="85725"/>
                </a:lnTo>
                <a:lnTo>
                  <a:pt x="67000" y="88583"/>
                </a:lnTo>
                <a:lnTo>
                  <a:pt x="68479" y="90488"/>
                </a:lnTo>
                <a:lnTo>
                  <a:pt x="70418" y="91758"/>
                </a:lnTo>
                <a:lnTo>
                  <a:pt x="72663" y="92604"/>
                </a:lnTo>
                <a:lnTo>
                  <a:pt x="75112" y="94121"/>
                </a:lnTo>
                <a:lnTo>
                  <a:pt x="77697" y="96085"/>
                </a:lnTo>
                <a:lnTo>
                  <a:pt x="80373" y="98347"/>
                </a:lnTo>
                <a:lnTo>
                  <a:pt x="82157" y="100807"/>
                </a:lnTo>
                <a:lnTo>
                  <a:pt x="83347" y="103400"/>
                </a:lnTo>
                <a:lnTo>
                  <a:pt x="85255" y="109854"/>
                </a:lnTo>
                <a:lnTo>
                  <a:pt x="86364" y="110383"/>
                </a:lnTo>
                <a:lnTo>
                  <a:pt x="88056" y="110736"/>
                </a:lnTo>
                <a:lnTo>
                  <a:pt x="90137" y="110972"/>
                </a:lnTo>
                <a:lnTo>
                  <a:pt x="91524" y="112081"/>
                </a:lnTo>
                <a:lnTo>
                  <a:pt x="92448" y="113774"/>
                </a:lnTo>
                <a:lnTo>
                  <a:pt x="94297" y="12001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72"/>
          <p:cNvSpPr/>
          <p:nvPr/>
        </p:nvSpPr>
        <p:spPr>
          <a:xfrm>
            <a:off x="7160894" y="2789716"/>
            <a:ext cx="334329" cy="22065"/>
          </a:xfrm>
          <a:custGeom>
            <a:avLst/>
            <a:gdLst/>
            <a:ahLst/>
            <a:cxnLst/>
            <a:rect l="0" t="0" r="0" b="0"/>
            <a:pathLst>
              <a:path w="334329" h="22065">
                <a:moveTo>
                  <a:pt x="0" y="22064"/>
                </a:moveTo>
                <a:lnTo>
                  <a:pt x="20400" y="22064"/>
                </a:lnTo>
                <a:lnTo>
                  <a:pt x="24079" y="21111"/>
                </a:lnTo>
                <a:lnTo>
                  <a:pt x="28435" y="19524"/>
                </a:lnTo>
                <a:lnTo>
                  <a:pt x="33245" y="17513"/>
                </a:lnTo>
                <a:lnTo>
                  <a:pt x="38355" y="16172"/>
                </a:lnTo>
                <a:lnTo>
                  <a:pt x="43668" y="15278"/>
                </a:lnTo>
                <a:lnTo>
                  <a:pt x="49115" y="14683"/>
                </a:lnTo>
                <a:lnTo>
                  <a:pt x="55604" y="14286"/>
                </a:lnTo>
                <a:lnTo>
                  <a:pt x="70433" y="13844"/>
                </a:lnTo>
                <a:lnTo>
                  <a:pt x="115628" y="13522"/>
                </a:lnTo>
                <a:lnTo>
                  <a:pt x="122805" y="12559"/>
                </a:lnTo>
                <a:lnTo>
                  <a:pt x="130448" y="10965"/>
                </a:lnTo>
                <a:lnTo>
                  <a:pt x="138400" y="8949"/>
                </a:lnTo>
                <a:lnTo>
                  <a:pt x="146559" y="7606"/>
                </a:lnTo>
                <a:lnTo>
                  <a:pt x="154857" y="6710"/>
                </a:lnTo>
                <a:lnTo>
                  <a:pt x="163245" y="6113"/>
                </a:lnTo>
                <a:lnTo>
                  <a:pt x="170742" y="5715"/>
                </a:lnTo>
                <a:lnTo>
                  <a:pt x="184154" y="5273"/>
                </a:lnTo>
                <a:lnTo>
                  <a:pt x="206965" y="5023"/>
                </a:lnTo>
                <a:lnTo>
                  <a:pt x="214176" y="4036"/>
                </a:lnTo>
                <a:lnTo>
                  <a:pt x="220890" y="2425"/>
                </a:lnTo>
                <a:lnTo>
                  <a:pt x="227269" y="399"/>
                </a:lnTo>
                <a:lnTo>
                  <a:pt x="234380" y="0"/>
                </a:lnTo>
                <a:lnTo>
                  <a:pt x="241979" y="687"/>
                </a:lnTo>
                <a:lnTo>
                  <a:pt x="249902" y="2098"/>
                </a:lnTo>
                <a:lnTo>
                  <a:pt x="257089" y="3038"/>
                </a:lnTo>
                <a:lnTo>
                  <a:pt x="263786" y="3665"/>
                </a:lnTo>
                <a:lnTo>
                  <a:pt x="270154" y="4083"/>
                </a:lnTo>
                <a:lnTo>
                  <a:pt x="276306" y="4361"/>
                </a:lnTo>
                <a:lnTo>
                  <a:pt x="288221" y="4671"/>
                </a:lnTo>
                <a:lnTo>
                  <a:pt x="334328" y="491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73"/>
          <p:cNvSpPr/>
          <p:nvPr/>
        </p:nvSpPr>
        <p:spPr>
          <a:xfrm>
            <a:off x="7306735" y="2871787"/>
            <a:ext cx="179916" cy="68578"/>
          </a:xfrm>
          <a:custGeom>
            <a:avLst/>
            <a:gdLst/>
            <a:ahLst/>
            <a:cxnLst/>
            <a:rect l="0" t="0" r="0" b="0"/>
            <a:pathLst>
              <a:path w="179916" h="68578">
                <a:moveTo>
                  <a:pt x="8465" y="0"/>
                </a:moveTo>
                <a:lnTo>
                  <a:pt x="55129" y="0"/>
                </a:lnTo>
                <a:lnTo>
                  <a:pt x="56720" y="953"/>
                </a:lnTo>
                <a:lnTo>
                  <a:pt x="57779" y="2540"/>
                </a:lnTo>
                <a:lnTo>
                  <a:pt x="58486" y="4551"/>
                </a:lnTo>
                <a:lnTo>
                  <a:pt x="59910" y="5892"/>
                </a:lnTo>
                <a:lnTo>
                  <a:pt x="61812" y="6785"/>
                </a:lnTo>
                <a:lnTo>
                  <a:pt x="64032" y="7381"/>
                </a:lnTo>
                <a:lnTo>
                  <a:pt x="65511" y="8731"/>
                </a:lnTo>
                <a:lnTo>
                  <a:pt x="66498" y="10583"/>
                </a:lnTo>
                <a:lnTo>
                  <a:pt x="67156" y="12770"/>
                </a:lnTo>
                <a:lnTo>
                  <a:pt x="66642" y="15181"/>
                </a:lnTo>
                <a:lnTo>
                  <a:pt x="65347" y="17741"/>
                </a:lnTo>
                <a:lnTo>
                  <a:pt x="60975" y="24142"/>
                </a:lnTo>
                <a:lnTo>
                  <a:pt x="59664" y="25620"/>
                </a:lnTo>
                <a:lnTo>
                  <a:pt x="55667" y="29802"/>
                </a:lnTo>
                <a:lnTo>
                  <a:pt x="48062" y="37511"/>
                </a:lnTo>
                <a:lnTo>
                  <a:pt x="45341" y="39295"/>
                </a:lnTo>
                <a:lnTo>
                  <a:pt x="39777" y="41277"/>
                </a:lnTo>
                <a:lnTo>
                  <a:pt x="36959" y="42758"/>
                </a:lnTo>
                <a:lnTo>
                  <a:pt x="34129" y="44698"/>
                </a:lnTo>
                <a:lnTo>
                  <a:pt x="31289" y="46943"/>
                </a:lnTo>
                <a:lnTo>
                  <a:pt x="28443" y="48441"/>
                </a:lnTo>
                <a:lnTo>
                  <a:pt x="25594" y="49439"/>
                </a:lnTo>
                <a:lnTo>
                  <a:pt x="22742" y="50104"/>
                </a:lnTo>
                <a:lnTo>
                  <a:pt x="20840" y="51501"/>
                </a:lnTo>
                <a:lnTo>
                  <a:pt x="19572" y="53384"/>
                </a:lnTo>
                <a:lnTo>
                  <a:pt x="18727" y="55592"/>
                </a:lnTo>
                <a:lnTo>
                  <a:pt x="17212" y="57064"/>
                </a:lnTo>
                <a:lnTo>
                  <a:pt x="15249" y="58045"/>
                </a:lnTo>
                <a:lnTo>
                  <a:pt x="8861" y="59893"/>
                </a:lnTo>
                <a:lnTo>
                  <a:pt x="4031" y="59973"/>
                </a:lnTo>
                <a:lnTo>
                  <a:pt x="2652" y="60937"/>
                </a:lnTo>
                <a:lnTo>
                  <a:pt x="1732" y="62533"/>
                </a:lnTo>
                <a:lnTo>
                  <a:pt x="0" y="68226"/>
                </a:lnTo>
                <a:lnTo>
                  <a:pt x="4475" y="68475"/>
                </a:lnTo>
                <a:lnTo>
                  <a:pt x="8630" y="68559"/>
                </a:lnTo>
                <a:lnTo>
                  <a:pt x="20292" y="68577"/>
                </a:lnTo>
                <a:lnTo>
                  <a:pt x="23970" y="67626"/>
                </a:lnTo>
                <a:lnTo>
                  <a:pt x="28327" y="66039"/>
                </a:lnTo>
                <a:lnTo>
                  <a:pt x="33136" y="64028"/>
                </a:lnTo>
                <a:lnTo>
                  <a:pt x="37295" y="62688"/>
                </a:lnTo>
                <a:lnTo>
                  <a:pt x="41020" y="61795"/>
                </a:lnTo>
                <a:lnTo>
                  <a:pt x="44455" y="61199"/>
                </a:lnTo>
                <a:lnTo>
                  <a:pt x="48651" y="59849"/>
                </a:lnTo>
                <a:lnTo>
                  <a:pt x="53353" y="57997"/>
                </a:lnTo>
                <a:lnTo>
                  <a:pt x="58392" y="55810"/>
                </a:lnTo>
                <a:lnTo>
                  <a:pt x="63657" y="54352"/>
                </a:lnTo>
                <a:lnTo>
                  <a:pt x="69072" y="53379"/>
                </a:lnTo>
                <a:lnTo>
                  <a:pt x="74587" y="52731"/>
                </a:lnTo>
                <a:lnTo>
                  <a:pt x="80169" y="52299"/>
                </a:lnTo>
                <a:lnTo>
                  <a:pt x="85795" y="52011"/>
                </a:lnTo>
                <a:lnTo>
                  <a:pt x="91450" y="51819"/>
                </a:lnTo>
                <a:lnTo>
                  <a:pt x="97126" y="50739"/>
                </a:lnTo>
                <a:lnTo>
                  <a:pt x="102815" y="49066"/>
                </a:lnTo>
                <a:lnTo>
                  <a:pt x="108512" y="46998"/>
                </a:lnTo>
                <a:lnTo>
                  <a:pt x="114215" y="45620"/>
                </a:lnTo>
                <a:lnTo>
                  <a:pt x="119923" y="44701"/>
                </a:lnTo>
                <a:lnTo>
                  <a:pt x="125633" y="44088"/>
                </a:lnTo>
                <a:lnTo>
                  <a:pt x="131344" y="43680"/>
                </a:lnTo>
                <a:lnTo>
                  <a:pt x="137057" y="43407"/>
                </a:lnTo>
                <a:lnTo>
                  <a:pt x="148484" y="43105"/>
                </a:lnTo>
                <a:lnTo>
                  <a:pt x="179915" y="4286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74"/>
          <p:cNvSpPr/>
          <p:nvPr/>
        </p:nvSpPr>
        <p:spPr>
          <a:xfrm>
            <a:off x="7718107" y="2657518"/>
            <a:ext cx="548607" cy="154263"/>
          </a:xfrm>
          <a:custGeom>
            <a:avLst/>
            <a:gdLst/>
            <a:ahLst/>
            <a:cxnLst/>
            <a:rect l="0" t="0" r="0" b="0"/>
            <a:pathLst>
              <a:path w="548607" h="154263">
                <a:moveTo>
                  <a:pt x="0" y="145689"/>
                </a:moveTo>
                <a:lnTo>
                  <a:pt x="0" y="132670"/>
                </a:lnTo>
                <a:lnTo>
                  <a:pt x="953" y="131295"/>
                </a:lnTo>
                <a:lnTo>
                  <a:pt x="2541" y="130378"/>
                </a:lnTo>
                <a:lnTo>
                  <a:pt x="4551" y="129767"/>
                </a:lnTo>
                <a:lnTo>
                  <a:pt x="5892" y="128407"/>
                </a:lnTo>
                <a:lnTo>
                  <a:pt x="6785" y="126547"/>
                </a:lnTo>
                <a:lnTo>
                  <a:pt x="7381" y="124355"/>
                </a:lnTo>
                <a:lnTo>
                  <a:pt x="8731" y="122894"/>
                </a:lnTo>
                <a:lnTo>
                  <a:pt x="10584" y="121920"/>
                </a:lnTo>
                <a:lnTo>
                  <a:pt x="12771" y="121270"/>
                </a:lnTo>
                <a:lnTo>
                  <a:pt x="17741" y="118009"/>
                </a:lnTo>
                <a:lnTo>
                  <a:pt x="20400" y="115806"/>
                </a:lnTo>
                <a:lnTo>
                  <a:pt x="22173" y="112432"/>
                </a:lnTo>
                <a:lnTo>
                  <a:pt x="23354" y="108277"/>
                </a:lnTo>
                <a:lnTo>
                  <a:pt x="24142" y="103603"/>
                </a:lnTo>
                <a:lnTo>
                  <a:pt x="25620" y="100487"/>
                </a:lnTo>
                <a:lnTo>
                  <a:pt x="27557" y="98409"/>
                </a:lnTo>
                <a:lnTo>
                  <a:pt x="32250" y="95148"/>
                </a:lnTo>
                <a:lnTo>
                  <a:pt x="37511" y="90524"/>
                </a:lnTo>
                <a:lnTo>
                  <a:pt x="45564" y="82754"/>
                </a:lnTo>
                <a:lnTo>
                  <a:pt x="61705" y="66794"/>
                </a:lnTo>
                <a:lnTo>
                  <a:pt x="65902" y="63565"/>
                </a:lnTo>
                <a:lnTo>
                  <a:pt x="70605" y="60460"/>
                </a:lnTo>
                <a:lnTo>
                  <a:pt x="75645" y="57437"/>
                </a:lnTo>
                <a:lnTo>
                  <a:pt x="80910" y="54469"/>
                </a:lnTo>
                <a:lnTo>
                  <a:pt x="91840" y="48632"/>
                </a:lnTo>
                <a:lnTo>
                  <a:pt x="125765" y="31398"/>
                </a:lnTo>
                <a:lnTo>
                  <a:pt x="132421" y="28537"/>
                </a:lnTo>
                <a:lnTo>
                  <a:pt x="139716" y="25678"/>
                </a:lnTo>
                <a:lnTo>
                  <a:pt x="155441" y="19961"/>
                </a:lnTo>
                <a:lnTo>
                  <a:pt x="171954" y="14245"/>
                </a:lnTo>
                <a:lnTo>
                  <a:pt x="179406" y="11387"/>
                </a:lnTo>
                <a:lnTo>
                  <a:pt x="186279" y="8529"/>
                </a:lnTo>
                <a:lnTo>
                  <a:pt x="192766" y="5672"/>
                </a:lnTo>
                <a:lnTo>
                  <a:pt x="207594" y="2497"/>
                </a:lnTo>
                <a:lnTo>
                  <a:pt x="222757" y="1085"/>
                </a:lnTo>
                <a:lnTo>
                  <a:pt x="235845" y="458"/>
                </a:lnTo>
                <a:lnTo>
                  <a:pt x="258475" y="105"/>
                </a:lnTo>
                <a:lnTo>
                  <a:pt x="283278" y="0"/>
                </a:lnTo>
                <a:lnTo>
                  <a:pt x="300209" y="2516"/>
                </a:lnTo>
                <a:lnTo>
                  <a:pt x="317259" y="6809"/>
                </a:lnTo>
                <a:lnTo>
                  <a:pt x="334362" y="11892"/>
                </a:lnTo>
                <a:lnTo>
                  <a:pt x="341971" y="14581"/>
                </a:lnTo>
                <a:lnTo>
                  <a:pt x="348947" y="17326"/>
                </a:lnTo>
                <a:lnTo>
                  <a:pt x="355504" y="20109"/>
                </a:lnTo>
                <a:lnTo>
                  <a:pt x="363685" y="22916"/>
                </a:lnTo>
                <a:lnTo>
                  <a:pt x="372950" y="25741"/>
                </a:lnTo>
                <a:lnTo>
                  <a:pt x="382935" y="28576"/>
                </a:lnTo>
                <a:lnTo>
                  <a:pt x="391498" y="31419"/>
                </a:lnTo>
                <a:lnTo>
                  <a:pt x="399111" y="34266"/>
                </a:lnTo>
                <a:lnTo>
                  <a:pt x="406092" y="37117"/>
                </a:lnTo>
                <a:lnTo>
                  <a:pt x="413603" y="39970"/>
                </a:lnTo>
                <a:lnTo>
                  <a:pt x="429569" y="45681"/>
                </a:lnTo>
                <a:lnTo>
                  <a:pt x="436874" y="49489"/>
                </a:lnTo>
                <a:lnTo>
                  <a:pt x="443650" y="53933"/>
                </a:lnTo>
                <a:lnTo>
                  <a:pt x="450071" y="58801"/>
                </a:lnTo>
                <a:lnTo>
                  <a:pt x="456258" y="63951"/>
                </a:lnTo>
                <a:lnTo>
                  <a:pt x="462287" y="69290"/>
                </a:lnTo>
                <a:lnTo>
                  <a:pt x="474066" y="80301"/>
                </a:lnTo>
                <a:lnTo>
                  <a:pt x="498332" y="104035"/>
                </a:lnTo>
                <a:lnTo>
                  <a:pt x="501767" y="108395"/>
                </a:lnTo>
                <a:lnTo>
                  <a:pt x="505008" y="113206"/>
                </a:lnTo>
                <a:lnTo>
                  <a:pt x="508123" y="118319"/>
                </a:lnTo>
                <a:lnTo>
                  <a:pt x="511151" y="122680"/>
                </a:lnTo>
                <a:lnTo>
                  <a:pt x="514122" y="126540"/>
                </a:lnTo>
                <a:lnTo>
                  <a:pt x="517057" y="130065"/>
                </a:lnTo>
                <a:lnTo>
                  <a:pt x="519964" y="133368"/>
                </a:lnTo>
                <a:lnTo>
                  <a:pt x="525734" y="139578"/>
                </a:lnTo>
                <a:lnTo>
                  <a:pt x="538370" y="152533"/>
                </a:lnTo>
                <a:lnTo>
                  <a:pt x="539888" y="153109"/>
                </a:lnTo>
                <a:lnTo>
                  <a:pt x="548606" y="154258"/>
                </a:lnTo>
                <a:lnTo>
                  <a:pt x="540068" y="15426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75"/>
          <p:cNvSpPr/>
          <p:nvPr/>
        </p:nvSpPr>
        <p:spPr>
          <a:xfrm>
            <a:off x="7752397" y="2786076"/>
            <a:ext cx="248604" cy="240017"/>
          </a:xfrm>
          <a:custGeom>
            <a:avLst/>
            <a:gdLst/>
            <a:ahLst/>
            <a:cxnLst/>
            <a:rect l="0" t="0" r="0" b="0"/>
            <a:pathLst>
              <a:path w="248604" h="240017">
                <a:moveTo>
                  <a:pt x="0" y="240016"/>
                </a:moveTo>
                <a:lnTo>
                  <a:pt x="0" y="227246"/>
                </a:lnTo>
                <a:lnTo>
                  <a:pt x="953" y="224835"/>
                </a:lnTo>
                <a:lnTo>
                  <a:pt x="4551" y="219617"/>
                </a:lnTo>
                <a:lnTo>
                  <a:pt x="6785" y="214122"/>
                </a:lnTo>
                <a:lnTo>
                  <a:pt x="7381" y="211323"/>
                </a:lnTo>
                <a:lnTo>
                  <a:pt x="10583" y="205674"/>
                </a:lnTo>
                <a:lnTo>
                  <a:pt x="15181" y="199035"/>
                </a:lnTo>
                <a:lnTo>
                  <a:pt x="17741" y="194598"/>
                </a:lnTo>
                <a:lnTo>
                  <a:pt x="23125" y="184588"/>
                </a:lnTo>
                <a:lnTo>
                  <a:pt x="28693" y="173789"/>
                </a:lnTo>
                <a:lnTo>
                  <a:pt x="30558" y="168242"/>
                </a:lnTo>
                <a:lnTo>
                  <a:pt x="31803" y="162639"/>
                </a:lnTo>
                <a:lnTo>
                  <a:pt x="32632" y="156999"/>
                </a:lnTo>
                <a:lnTo>
                  <a:pt x="35089" y="151334"/>
                </a:lnTo>
                <a:lnTo>
                  <a:pt x="38633" y="145652"/>
                </a:lnTo>
                <a:lnTo>
                  <a:pt x="42900" y="139959"/>
                </a:lnTo>
                <a:lnTo>
                  <a:pt x="46698" y="134259"/>
                </a:lnTo>
                <a:lnTo>
                  <a:pt x="50182" y="128554"/>
                </a:lnTo>
                <a:lnTo>
                  <a:pt x="53457" y="122845"/>
                </a:lnTo>
                <a:lnTo>
                  <a:pt x="59637" y="111423"/>
                </a:lnTo>
                <a:lnTo>
                  <a:pt x="74246" y="82853"/>
                </a:lnTo>
                <a:lnTo>
                  <a:pt x="97154" y="37134"/>
                </a:lnTo>
                <a:lnTo>
                  <a:pt x="100011" y="32371"/>
                </a:lnTo>
                <a:lnTo>
                  <a:pt x="102870" y="28244"/>
                </a:lnTo>
                <a:lnTo>
                  <a:pt x="108585" y="21117"/>
                </a:lnTo>
                <a:lnTo>
                  <a:pt x="114301" y="14775"/>
                </a:lnTo>
                <a:lnTo>
                  <a:pt x="116205" y="11751"/>
                </a:lnTo>
                <a:lnTo>
                  <a:pt x="118322" y="5850"/>
                </a:lnTo>
                <a:lnTo>
                  <a:pt x="119838" y="3895"/>
                </a:lnTo>
                <a:lnTo>
                  <a:pt x="121802" y="2592"/>
                </a:lnTo>
                <a:lnTo>
                  <a:pt x="128470" y="31"/>
                </a:lnTo>
                <a:lnTo>
                  <a:pt x="133103" y="0"/>
                </a:lnTo>
                <a:lnTo>
                  <a:pt x="134456" y="948"/>
                </a:lnTo>
                <a:lnTo>
                  <a:pt x="135357" y="2532"/>
                </a:lnTo>
                <a:lnTo>
                  <a:pt x="135959" y="4541"/>
                </a:lnTo>
                <a:lnTo>
                  <a:pt x="139166" y="9313"/>
                </a:lnTo>
                <a:lnTo>
                  <a:pt x="141356" y="11919"/>
                </a:lnTo>
                <a:lnTo>
                  <a:pt x="142814" y="14609"/>
                </a:lnTo>
                <a:lnTo>
                  <a:pt x="145820" y="23898"/>
                </a:lnTo>
                <a:lnTo>
                  <a:pt x="147697" y="28310"/>
                </a:lnTo>
                <a:lnTo>
                  <a:pt x="149899" y="33156"/>
                </a:lnTo>
                <a:lnTo>
                  <a:pt x="151367" y="37339"/>
                </a:lnTo>
                <a:lnTo>
                  <a:pt x="153000" y="44528"/>
                </a:lnTo>
                <a:lnTo>
                  <a:pt x="154387" y="48730"/>
                </a:lnTo>
                <a:lnTo>
                  <a:pt x="156265" y="53437"/>
                </a:lnTo>
                <a:lnTo>
                  <a:pt x="158468" y="58480"/>
                </a:lnTo>
                <a:lnTo>
                  <a:pt x="159939" y="63747"/>
                </a:lnTo>
                <a:lnTo>
                  <a:pt x="160919" y="69164"/>
                </a:lnTo>
                <a:lnTo>
                  <a:pt x="161571" y="74679"/>
                </a:lnTo>
                <a:lnTo>
                  <a:pt x="162007" y="80262"/>
                </a:lnTo>
                <a:lnTo>
                  <a:pt x="162297" y="85888"/>
                </a:lnTo>
                <a:lnTo>
                  <a:pt x="162491" y="91544"/>
                </a:lnTo>
                <a:lnTo>
                  <a:pt x="163572" y="97220"/>
                </a:lnTo>
                <a:lnTo>
                  <a:pt x="165246" y="102909"/>
                </a:lnTo>
                <a:lnTo>
                  <a:pt x="167314" y="108606"/>
                </a:lnTo>
                <a:lnTo>
                  <a:pt x="169645" y="114309"/>
                </a:lnTo>
                <a:lnTo>
                  <a:pt x="172152" y="120017"/>
                </a:lnTo>
                <a:lnTo>
                  <a:pt x="174776" y="125726"/>
                </a:lnTo>
                <a:lnTo>
                  <a:pt x="176524" y="130485"/>
                </a:lnTo>
                <a:lnTo>
                  <a:pt x="177690" y="134611"/>
                </a:lnTo>
                <a:lnTo>
                  <a:pt x="178467" y="138313"/>
                </a:lnTo>
                <a:lnTo>
                  <a:pt x="180891" y="142687"/>
                </a:lnTo>
                <a:lnTo>
                  <a:pt x="184411" y="147507"/>
                </a:lnTo>
                <a:lnTo>
                  <a:pt x="188664" y="152626"/>
                </a:lnTo>
                <a:lnTo>
                  <a:pt x="191499" y="156991"/>
                </a:lnTo>
                <a:lnTo>
                  <a:pt x="194648" y="164381"/>
                </a:lnTo>
                <a:lnTo>
                  <a:pt x="196441" y="168638"/>
                </a:lnTo>
                <a:lnTo>
                  <a:pt x="198588" y="173381"/>
                </a:lnTo>
                <a:lnTo>
                  <a:pt x="200972" y="178448"/>
                </a:lnTo>
                <a:lnTo>
                  <a:pt x="202561" y="182778"/>
                </a:lnTo>
                <a:lnTo>
                  <a:pt x="204328" y="190129"/>
                </a:lnTo>
                <a:lnTo>
                  <a:pt x="207652" y="196572"/>
                </a:lnTo>
                <a:lnTo>
                  <a:pt x="212305" y="202610"/>
                </a:lnTo>
                <a:lnTo>
                  <a:pt x="217548" y="208469"/>
                </a:lnTo>
                <a:lnTo>
                  <a:pt x="220279" y="210412"/>
                </a:lnTo>
                <a:lnTo>
                  <a:pt x="225855" y="212571"/>
                </a:lnTo>
                <a:lnTo>
                  <a:pt x="231507" y="216071"/>
                </a:lnTo>
                <a:lnTo>
                  <a:pt x="239532" y="222473"/>
                </a:lnTo>
                <a:lnTo>
                  <a:pt x="246749" y="222819"/>
                </a:lnTo>
                <a:lnTo>
                  <a:pt x="248603" y="22287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76"/>
          <p:cNvSpPr/>
          <p:nvPr/>
        </p:nvSpPr>
        <p:spPr>
          <a:xfrm>
            <a:off x="7786687" y="2914650"/>
            <a:ext cx="231458" cy="8573"/>
          </a:xfrm>
          <a:custGeom>
            <a:avLst/>
            <a:gdLst/>
            <a:ahLst/>
            <a:cxnLst/>
            <a:rect l="0" t="0" r="0" b="0"/>
            <a:pathLst>
              <a:path w="231458" h="8573">
                <a:moveTo>
                  <a:pt x="0" y="8572"/>
                </a:moveTo>
                <a:lnTo>
                  <a:pt x="104599" y="8572"/>
                </a:lnTo>
                <a:lnTo>
                  <a:pt x="111642" y="7620"/>
                </a:lnTo>
                <a:lnTo>
                  <a:pt x="118243" y="6032"/>
                </a:lnTo>
                <a:lnTo>
                  <a:pt x="124549" y="4021"/>
                </a:lnTo>
                <a:lnTo>
                  <a:pt x="130657" y="2681"/>
                </a:lnTo>
                <a:lnTo>
                  <a:pt x="136635" y="1787"/>
                </a:lnTo>
                <a:lnTo>
                  <a:pt x="142525" y="1191"/>
                </a:lnTo>
                <a:lnTo>
                  <a:pt x="149309" y="794"/>
                </a:lnTo>
                <a:lnTo>
                  <a:pt x="164467" y="352"/>
                </a:lnTo>
                <a:lnTo>
                  <a:pt x="184746" y="69"/>
                </a:lnTo>
                <a:lnTo>
                  <a:pt x="23145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77"/>
          <p:cNvSpPr/>
          <p:nvPr/>
        </p:nvSpPr>
        <p:spPr>
          <a:xfrm>
            <a:off x="8043873" y="2803207"/>
            <a:ext cx="205730" cy="162405"/>
          </a:xfrm>
          <a:custGeom>
            <a:avLst/>
            <a:gdLst/>
            <a:ahLst/>
            <a:cxnLst/>
            <a:rect l="0" t="0" r="0" b="0"/>
            <a:pathLst>
              <a:path w="205730" h="162405">
                <a:moveTo>
                  <a:pt x="94286" y="0"/>
                </a:moveTo>
                <a:lnTo>
                  <a:pt x="52553" y="0"/>
                </a:lnTo>
                <a:lnTo>
                  <a:pt x="49319" y="953"/>
                </a:lnTo>
                <a:lnTo>
                  <a:pt x="47164" y="2540"/>
                </a:lnTo>
                <a:lnTo>
                  <a:pt x="45726" y="4551"/>
                </a:lnTo>
                <a:lnTo>
                  <a:pt x="43815" y="5892"/>
                </a:lnTo>
                <a:lnTo>
                  <a:pt x="39153" y="7381"/>
                </a:lnTo>
                <a:lnTo>
                  <a:pt x="33906" y="10583"/>
                </a:lnTo>
                <a:lnTo>
                  <a:pt x="28398" y="15181"/>
                </a:lnTo>
                <a:lnTo>
                  <a:pt x="25596" y="17741"/>
                </a:lnTo>
                <a:lnTo>
                  <a:pt x="22775" y="20400"/>
                </a:lnTo>
                <a:lnTo>
                  <a:pt x="19943" y="22172"/>
                </a:lnTo>
                <a:lnTo>
                  <a:pt x="14256" y="24142"/>
                </a:lnTo>
                <a:lnTo>
                  <a:pt x="12357" y="26572"/>
                </a:lnTo>
                <a:lnTo>
                  <a:pt x="11092" y="30097"/>
                </a:lnTo>
                <a:lnTo>
                  <a:pt x="10248" y="34352"/>
                </a:lnTo>
                <a:lnTo>
                  <a:pt x="8733" y="38142"/>
                </a:lnTo>
                <a:lnTo>
                  <a:pt x="6771" y="41620"/>
                </a:lnTo>
                <a:lnTo>
                  <a:pt x="4510" y="44892"/>
                </a:lnTo>
                <a:lnTo>
                  <a:pt x="3003" y="48025"/>
                </a:lnTo>
                <a:lnTo>
                  <a:pt x="1998" y="51067"/>
                </a:lnTo>
                <a:lnTo>
                  <a:pt x="1328" y="54047"/>
                </a:lnTo>
                <a:lnTo>
                  <a:pt x="882" y="56987"/>
                </a:lnTo>
                <a:lnTo>
                  <a:pt x="584" y="59899"/>
                </a:lnTo>
                <a:lnTo>
                  <a:pt x="386" y="62792"/>
                </a:lnTo>
                <a:lnTo>
                  <a:pt x="254" y="65674"/>
                </a:lnTo>
                <a:lnTo>
                  <a:pt x="108" y="71416"/>
                </a:lnTo>
                <a:lnTo>
                  <a:pt x="0" y="95962"/>
                </a:lnTo>
                <a:lnTo>
                  <a:pt x="949" y="99217"/>
                </a:lnTo>
                <a:lnTo>
                  <a:pt x="2534" y="102340"/>
                </a:lnTo>
                <a:lnTo>
                  <a:pt x="4543" y="105374"/>
                </a:lnTo>
                <a:lnTo>
                  <a:pt x="5882" y="108349"/>
                </a:lnTo>
                <a:lnTo>
                  <a:pt x="6775" y="111285"/>
                </a:lnTo>
                <a:lnTo>
                  <a:pt x="7371" y="114195"/>
                </a:lnTo>
                <a:lnTo>
                  <a:pt x="8720" y="118040"/>
                </a:lnTo>
                <a:lnTo>
                  <a:pt x="10573" y="122508"/>
                </a:lnTo>
                <a:lnTo>
                  <a:pt x="12760" y="127392"/>
                </a:lnTo>
                <a:lnTo>
                  <a:pt x="15171" y="131601"/>
                </a:lnTo>
                <a:lnTo>
                  <a:pt x="17731" y="135359"/>
                </a:lnTo>
                <a:lnTo>
                  <a:pt x="24131" y="143683"/>
                </a:lnTo>
                <a:lnTo>
                  <a:pt x="27546" y="147362"/>
                </a:lnTo>
                <a:lnTo>
                  <a:pt x="37500" y="157484"/>
                </a:lnTo>
                <a:lnTo>
                  <a:pt x="41189" y="159282"/>
                </a:lnTo>
                <a:lnTo>
                  <a:pt x="45554" y="160481"/>
                </a:lnTo>
                <a:lnTo>
                  <a:pt x="50367" y="161280"/>
                </a:lnTo>
                <a:lnTo>
                  <a:pt x="54530" y="161812"/>
                </a:lnTo>
                <a:lnTo>
                  <a:pt x="58258" y="162168"/>
                </a:lnTo>
                <a:lnTo>
                  <a:pt x="61695" y="162404"/>
                </a:lnTo>
                <a:lnTo>
                  <a:pt x="65891" y="161610"/>
                </a:lnTo>
                <a:lnTo>
                  <a:pt x="70594" y="160127"/>
                </a:lnTo>
                <a:lnTo>
                  <a:pt x="75633" y="158187"/>
                </a:lnTo>
                <a:lnTo>
                  <a:pt x="80900" y="156893"/>
                </a:lnTo>
                <a:lnTo>
                  <a:pt x="86314" y="156030"/>
                </a:lnTo>
                <a:lnTo>
                  <a:pt x="91829" y="155455"/>
                </a:lnTo>
                <a:lnTo>
                  <a:pt x="98364" y="154119"/>
                </a:lnTo>
                <a:lnTo>
                  <a:pt x="105576" y="152276"/>
                </a:lnTo>
                <a:lnTo>
                  <a:pt x="113244" y="150095"/>
                </a:lnTo>
                <a:lnTo>
                  <a:pt x="120259" y="147688"/>
                </a:lnTo>
                <a:lnTo>
                  <a:pt x="126842" y="145131"/>
                </a:lnTo>
                <a:lnTo>
                  <a:pt x="133135" y="142475"/>
                </a:lnTo>
                <a:lnTo>
                  <a:pt x="139236" y="140703"/>
                </a:lnTo>
                <a:lnTo>
                  <a:pt x="145208" y="139522"/>
                </a:lnTo>
                <a:lnTo>
                  <a:pt x="151094" y="138735"/>
                </a:lnTo>
                <a:lnTo>
                  <a:pt x="156923" y="137257"/>
                </a:lnTo>
                <a:lnTo>
                  <a:pt x="162714" y="135320"/>
                </a:lnTo>
                <a:lnTo>
                  <a:pt x="168479" y="133076"/>
                </a:lnTo>
                <a:lnTo>
                  <a:pt x="173277" y="130627"/>
                </a:lnTo>
                <a:lnTo>
                  <a:pt x="177427" y="128042"/>
                </a:lnTo>
                <a:lnTo>
                  <a:pt x="181146" y="125367"/>
                </a:lnTo>
                <a:lnTo>
                  <a:pt x="184579" y="123583"/>
                </a:lnTo>
                <a:lnTo>
                  <a:pt x="190931" y="121601"/>
                </a:lnTo>
                <a:lnTo>
                  <a:pt x="195313" y="120485"/>
                </a:lnTo>
                <a:lnTo>
                  <a:pt x="198877" y="120224"/>
                </a:lnTo>
                <a:lnTo>
                  <a:pt x="205729" y="12001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78"/>
          <p:cNvSpPr/>
          <p:nvPr/>
        </p:nvSpPr>
        <p:spPr>
          <a:xfrm>
            <a:off x="5960745" y="4697729"/>
            <a:ext cx="205740" cy="154307"/>
          </a:xfrm>
          <a:custGeom>
            <a:avLst/>
            <a:gdLst/>
            <a:ahLst/>
            <a:cxnLst/>
            <a:rect l="0" t="0" r="0" b="0"/>
            <a:pathLst>
              <a:path w="205740" h="154307">
                <a:moveTo>
                  <a:pt x="0" y="0"/>
                </a:moveTo>
                <a:lnTo>
                  <a:pt x="0" y="8220"/>
                </a:lnTo>
                <a:lnTo>
                  <a:pt x="4550" y="8469"/>
                </a:lnTo>
                <a:lnTo>
                  <a:pt x="5891" y="9456"/>
                </a:lnTo>
                <a:lnTo>
                  <a:pt x="6785" y="11067"/>
                </a:lnTo>
                <a:lnTo>
                  <a:pt x="8219" y="15945"/>
                </a:lnTo>
                <a:lnTo>
                  <a:pt x="9289" y="16345"/>
                </a:lnTo>
                <a:lnTo>
                  <a:pt x="13018" y="16790"/>
                </a:lnTo>
                <a:lnTo>
                  <a:pt x="14394" y="17861"/>
                </a:lnTo>
                <a:lnTo>
                  <a:pt x="15311" y="19528"/>
                </a:lnTo>
                <a:lnTo>
                  <a:pt x="15922" y="21591"/>
                </a:lnTo>
                <a:lnTo>
                  <a:pt x="17282" y="23919"/>
                </a:lnTo>
                <a:lnTo>
                  <a:pt x="19141" y="26424"/>
                </a:lnTo>
                <a:lnTo>
                  <a:pt x="21333" y="29046"/>
                </a:lnTo>
                <a:lnTo>
                  <a:pt x="23747" y="31747"/>
                </a:lnTo>
                <a:lnTo>
                  <a:pt x="28969" y="37288"/>
                </a:lnTo>
                <a:lnTo>
                  <a:pt x="37264" y="45762"/>
                </a:lnTo>
                <a:lnTo>
                  <a:pt x="40083" y="47653"/>
                </a:lnTo>
                <a:lnTo>
                  <a:pt x="45755" y="49754"/>
                </a:lnTo>
                <a:lnTo>
                  <a:pt x="51450" y="53229"/>
                </a:lnTo>
                <a:lnTo>
                  <a:pt x="57157" y="57948"/>
                </a:lnTo>
                <a:lnTo>
                  <a:pt x="60012" y="60539"/>
                </a:lnTo>
                <a:lnTo>
                  <a:pt x="65724" y="65959"/>
                </a:lnTo>
                <a:lnTo>
                  <a:pt x="71438" y="71543"/>
                </a:lnTo>
                <a:lnTo>
                  <a:pt x="75247" y="74365"/>
                </a:lnTo>
                <a:lnTo>
                  <a:pt x="79693" y="77200"/>
                </a:lnTo>
                <a:lnTo>
                  <a:pt x="84561" y="80042"/>
                </a:lnTo>
                <a:lnTo>
                  <a:pt x="88759" y="82889"/>
                </a:lnTo>
                <a:lnTo>
                  <a:pt x="92510" y="85739"/>
                </a:lnTo>
                <a:lnTo>
                  <a:pt x="95963" y="88592"/>
                </a:lnTo>
                <a:lnTo>
                  <a:pt x="99218" y="91447"/>
                </a:lnTo>
                <a:lnTo>
                  <a:pt x="102340" y="94302"/>
                </a:lnTo>
                <a:lnTo>
                  <a:pt x="105374" y="97158"/>
                </a:lnTo>
                <a:lnTo>
                  <a:pt x="109301" y="100015"/>
                </a:lnTo>
                <a:lnTo>
                  <a:pt x="113825" y="102872"/>
                </a:lnTo>
                <a:lnTo>
                  <a:pt x="118746" y="105729"/>
                </a:lnTo>
                <a:lnTo>
                  <a:pt x="122979" y="108586"/>
                </a:lnTo>
                <a:lnTo>
                  <a:pt x="126753" y="111444"/>
                </a:lnTo>
                <a:lnTo>
                  <a:pt x="130222" y="114301"/>
                </a:lnTo>
                <a:lnTo>
                  <a:pt x="136616" y="117476"/>
                </a:lnTo>
                <a:lnTo>
                  <a:pt x="139655" y="118322"/>
                </a:lnTo>
                <a:lnTo>
                  <a:pt x="145571" y="121803"/>
                </a:lnTo>
                <a:lnTo>
                  <a:pt x="151376" y="126525"/>
                </a:lnTo>
                <a:lnTo>
                  <a:pt x="154257" y="129118"/>
                </a:lnTo>
                <a:lnTo>
                  <a:pt x="157130" y="131799"/>
                </a:lnTo>
                <a:lnTo>
                  <a:pt x="159998" y="133586"/>
                </a:lnTo>
                <a:lnTo>
                  <a:pt x="165726" y="135572"/>
                </a:lnTo>
                <a:lnTo>
                  <a:pt x="171445" y="138995"/>
                </a:lnTo>
                <a:lnTo>
                  <a:pt x="177162" y="143690"/>
                </a:lnTo>
                <a:lnTo>
                  <a:pt x="180021" y="146277"/>
                </a:lnTo>
                <a:lnTo>
                  <a:pt x="186901" y="152720"/>
                </a:lnTo>
                <a:lnTo>
                  <a:pt x="188418" y="153248"/>
                </a:lnTo>
                <a:lnTo>
                  <a:pt x="194152" y="153993"/>
                </a:lnTo>
                <a:lnTo>
                  <a:pt x="199111" y="154244"/>
                </a:lnTo>
                <a:lnTo>
                  <a:pt x="205739" y="15430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79"/>
          <p:cNvSpPr/>
          <p:nvPr/>
        </p:nvSpPr>
        <p:spPr>
          <a:xfrm>
            <a:off x="6003641" y="4663440"/>
            <a:ext cx="102837" cy="231458"/>
          </a:xfrm>
          <a:custGeom>
            <a:avLst/>
            <a:gdLst/>
            <a:ahLst/>
            <a:cxnLst/>
            <a:rect l="0" t="0" r="0" b="0"/>
            <a:pathLst>
              <a:path w="102837" h="231458">
                <a:moveTo>
                  <a:pt x="102836" y="0"/>
                </a:moveTo>
                <a:lnTo>
                  <a:pt x="102836" y="4551"/>
                </a:lnTo>
                <a:lnTo>
                  <a:pt x="101884" y="6843"/>
                </a:lnTo>
                <a:lnTo>
                  <a:pt x="100296" y="9325"/>
                </a:lnTo>
                <a:lnTo>
                  <a:pt x="98286" y="11931"/>
                </a:lnTo>
                <a:lnTo>
                  <a:pt x="96945" y="14622"/>
                </a:lnTo>
                <a:lnTo>
                  <a:pt x="95455" y="20150"/>
                </a:lnTo>
                <a:lnTo>
                  <a:pt x="92253" y="25783"/>
                </a:lnTo>
                <a:lnTo>
                  <a:pt x="90066" y="28619"/>
                </a:lnTo>
                <a:lnTo>
                  <a:pt x="87635" y="34310"/>
                </a:lnTo>
                <a:lnTo>
                  <a:pt x="86988" y="37160"/>
                </a:lnTo>
                <a:lnTo>
                  <a:pt x="85603" y="40013"/>
                </a:lnTo>
                <a:lnTo>
                  <a:pt x="83727" y="42868"/>
                </a:lnTo>
                <a:lnTo>
                  <a:pt x="81525" y="45724"/>
                </a:lnTo>
                <a:lnTo>
                  <a:pt x="79103" y="49532"/>
                </a:lnTo>
                <a:lnTo>
                  <a:pt x="76537" y="53977"/>
                </a:lnTo>
                <a:lnTo>
                  <a:pt x="73873" y="58844"/>
                </a:lnTo>
                <a:lnTo>
                  <a:pt x="72098" y="63042"/>
                </a:lnTo>
                <a:lnTo>
                  <a:pt x="70125" y="70246"/>
                </a:lnTo>
                <a:lnTo>
                  <a:pt x="67693" y="74453"/>
                </a:lnTo>
                <a:lnTo>
                  <a:pt x="64168" y="79163"/>
                </a:lnTo>
                <a:lnTo>
                  <a:pt x="59912" y="84208"/>
                </a:lnTo>
                <a:lnTo>
                  <a:pt x="57075" y="89476"/>
                </a:lnTo>
                <a:lnTo>
                  <a:pt x="55184" y="94893"/>
                </a:lnTo>
                <a:lnTo>
                  <a:pt x="53923" y="100409"/>
                </a:lnTo>
                <a:lnTo>
                  <a:pt x="52130" y="105039"/>
                </a:lnTo>
                <a:lnTo>
                  <a:pt x="49982" y="109079"/>
                </a:lnTo>
                <a:lnTo>
                  <a:pt x="47598" y="112724"/>
                </a:lnTo>
                <a:lnTo>
                  <a:pt x="45055" y="117059"/>
                </a:lnTo>
                <a:lnTo>
                  <a:pt x="42408" y="121854"/>
                </a:lnTo>
                <a:lnTo>
                  <a:pt x="36927" y="132262"/>
                </a:lnTo>
                <a:lnTo>
                  <a:pt x="31315" y="143238"/>
                </a:lnTo>
                <a:lnTo>
                  <a:pt x="29438" y="147879"/>
                </a:lnTo>
                <a:lnTo>
                  <a:pt x="28186" y="151926"/>
                </a:lnTo>
                <a:lnTo>
                  <a:pt x="27352" y="155577"/>
                </a:lnTo>
                <a:lnTo>
                  <a:pt x="25844" y="159915"/>
                </a:lnTo>
                <a:lnTo>
                  <a:pt x="23885" y="164712"/>
                </a:lnTo>
                <a:lnTo>
                  <a:pt x="21627" y="169816"/>
                </a:lnTo>
                <a:lnTo>
                  <a:pt x="20121" y="174170"/>
                </a:lnTo>
                <a:lnTo>
                  <a:pt x="19118" y="178026"/>
                </a:lnTo>
                <a:lnTo>
                  <a:pt x="18449" y="181549"/>
                </a:lnTo>
                <a:lnTo>
                  <a:pt x="17051" y="184850"/>
                </a:lnTo>
                <a:lnTo>
                  <a:pt x="15166" y="188003"/>
                </a:lnTo>
                <a:lnTo>
                  <a:pt x="12957" y="191058"/>
                </a:lnTo>
                <a:lnTo>
                  <a:pt x="10502" y="196992"/>
                </a:lnTo>
                <a:lnTo>
                  <a:pt x="9848" y="199908"/>
                </a:lnTo>
                <a:lnTo>
                  <a:pt x="8459" y="202804"/>
                </a:lnTo>
                <a:lnTo>
                  <a:pt x="6580" y="205688"/>
                </a:lnTo>
                <a:lnTo>
                  <a:pt x="4376" y="208563"/>
                </a:lnTo>
                <a:lnTo>
                  <a:pt x="1926" y="214297"/>
                </a:lnTo>
                <a:lnTo>
                  <a:pt x="0" y="222736"/>
                </a:lnTo>
                <a:lnTo>
                  <a:pt x="2521" y="225358"/>
                </a:lnTo>
                <a:lnTo>
                  <a:pt x="8538" y="23145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80"/>
          <p:cNvSpPr/>
          <p:nvPr/>
        </p:nvSpPr>
        <p:spPr>
          <a:xfrm>
            <a:off x="5540692" y="4466272"/>
            <a:ext cx="85726" cy="342901"/>
          </a:xfrm>
          <a:custGeom>
            <a:avLst/>
            <a:gdLst/>
            <a:ahLst/>
            <a:cxnLst/>
            <a:rect l="0" t="0" r="0" b="0"/>
            <a:pathLst>
              <a:path w="85726" h="342901">
                <a:moveTo>
                  <a:pt x="85725" y="0"/>
                </a:moveTo>
                <a:lnTo>
                  <a:pt x="85725" y="12770"/>
                </a:lnTo>
                <a:lnTo>
                  <a:pt x="84773" y="15181"/>
                </a:lnTo>
                <a:lnTo>
                  <a:pt x="83185" y="17741"/>
                </a:lnTo>
                <a:lnTo>
                  <a:pt x="81174" y="20400"/>
                </a:lnTo>
                <a:lnTo>
                  <a:pt x="78940" y="25894"/>
                </a:lnTo>
                <a:lnTo>
                  <a:pt x="77682" y="34342"/>
                </a:lnTo>
                <a:lnTo>
                  <a:pt x="77506" y="37182"/>
                </a:lnTo>
                <a:lnTo>
                  <a:pt x="76436" y="40981"/>
                </a:lnTo>
                <a:lnTo>
                  <a:pt x="74770" y="45418"/>
                </a:lnTo>
                <a:lnTo>
                  <a:pt x="72706" y="50281"/>
                </a:lnTo>
                <a:lnTo>
                  <a:pt x="71331" y="56381"/>
                </a:lnTo>
                <a:lnTo>
                  <a:pt x="70414" y="63305"/>
                </a:lnTo>
                <a:lnTo>
                  <a:pt x="69803" y="70779"/>
                </a:lnTo>
                <a:lnTo>
                  <a:pt x="68442" y="77666"/>
                </a:lnTo>
                <a:lnTo>
                  <a:pt x="66583" y="84162"/>
                </a:lnTo>
                <a:lnTo>
                  <a:pt x="64392" y="90398"/>
                </a:lnTo>
                <a:lnTo>
                  <a:pt x="62930" y="97413"/>
                </a:lnTo>
                <a:lnTo>
                  <a:pt x="61956" y="104947"/>
                </a:lnTo>
                <a:lnTo>
                  <a:pt x="61306" y="112827"/>
                </a:lnTo>
                <a:lnTo>
                  <a:pt x="59921" y="119986"/>
                </a:lnTo>
                <a:lnTo>
                  <a:pt x="58045" y="126663"/>
                </a:lnTo>
                <a:lnTo>
                  <a:pt x="55841" y="133020"/>
                </a:lnTo>
                <a:lnTo>
                  <a:pt x="54373" y="140115"/>
                </a:lnTo>
                <a:lnTo>
                  <a:pt x="53394" y="147702"/>
                </a:lnTo>
                <a:lnTo>
                  <a:pt x="52741" y="155618"/>
                </a:lnTo>
                <a:lnTo>
                  <a:pt x="51353" y="162801"/>
                </a:lnTo>
                <a:lnTo>
                  <a:pt x="49476" y="169494"/>
                </a:lnTo>
                <a:lnTo>
                  <a:pt x="47271" y="175861"/>
                </a:lnTo>
                <a:lnTo>
                  <a:pt x="45801" y="182963"/>
                </a:lnTo>
                <a:lnTo>
                  <a:pt x="44822" y="190556"/>
                </a:lnTo>
                <a:lnTo>
                  <a:pt x="44169" y="198475"/>
                </a:lnTo>
                <a:lnTo>
                  <a:pt x="42781" y="205659"/>
                </a:lnTo>
                <a:lnTo>
                  <a:pt x="40903" y="212354"/>
                </a:lnTo>
                <a:lnTo>
                  <a:pt x="31045" y="241337"/>
                </a:lnTo>
                <a:lnTo>
                  <a:pt x="28317" y="248521"/>
                </a:lnTo>
                <a:lnTo>
                  <a:pt x="25545" y="255216"/>
                </a:lnTo>
                <a:lnTo>
                  <a:pt x="22745" y="261584"/>
                </a:lnTo>
                <a:lnTo>
                  <a:pt x="20879" y="267734"/>
                </a:lnTo>
                <a:lnTo>
                  <a:pt x="19634" y="273740"/>
                </a:lnTo>
                <a:lnTo>
                  <a:pt x="18805" y="279648"/>
                </a:lnTo>
                <a:lnTo>
                  <a:pt x="17299" y="285492"/>
                </a:lnTo>
                <a:lnTo>
                  <a:pt x="15342" y="291293"/>
                </a:lnTo>
                <a:lnTo>
                  <a:pt x="13086" y="297065"/>
                </a:lnTo>
                <a:lnTo>
                  <a:pt x="10578" y="306019"/>
                </a:lnTo>
                <a:lnTo>
                  <a:pt x="9167" y="316415"/>
                </a:lnTo>
                <a:lnTo>
                  <a:pt x="8969" y="319528"/>
                </a:lnTo>
                <a:lnTo>
                  <a:pt x="7884" y="322556"/>
                </a:lnTo>
                <a:lnTo>
                  <a:pt x="6208" y="325528"/>
                </a:lnTo>
                <a:lnTo>
                  <a:pt x="4139" y="328461"/>
                </a:lnTo>
                <a:lnTo>
                  <a:pt x="1840" y="334260"/>
                </a:lnTo>
                <a:lnTo>
                  <a:pt x="0" y="34290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81"/>
          <p:cNvSpPr/>
          <p:nvPr/>
        </p:nvSpPr>
        <p:spPr>
          <a:xfrm>
            <a:off x="6586537" y="4003357"/>
            <a:ext cx="428626" cy="94298"/>
          </a:xfrm>
          <a:custGeom>
            <a:avLst/>
            <a:gdLst/>
            <a:ahLst/>
            <a:cxnLst/>
            <a:rect l="0" t="0" r="0" b="0"/>
            <a:pathLst>
              <a:path w="428626" h="94298">
                <a:moveTo>
                  <a:pt x="0" y="0"/>
                </a:moveTo>
                <a:lnTo>
                  <a:pt x="4551" y="4551"/>
                </a:lnTo>
                <a:lnTo>
                  <a:pt x="6844" y="5891"/>
                </a:lnTo>
                <a:lnTo>
                  <a:pt x="11932" y="7381"/>
                </a:lnTo>
                <a:lnTo>
                  <a:pt x="23912" y="8337"/>
                </a:lnTo>
                <a:lnTo>
                  <a:pt x="33170" y="8468"/>
                </a:lnTo>
                <a:lnTo>
                  <a:pt x="43635" y="11066"/>
                </a:lnTo>
                <a:lnTo>
                  <a:pt x="49092" y="13093"/>
                </a:lnTo>
                <a:lnTo>
                  <a:pt x="55588" y="14443"/>
                </a:lnTo>
                <a:lnTo>
                  <a:pt x="62777" y="15344"/>
                </a:lnTo>
                <a:lnTo>
                  <a:pt x="70426" y="15944"/>
                </a:lnTo>
                <a:lnTo>
                  <a:pt x="77431" y="17297"/>
                </a:lnTo>
                <a:lnTo>
                  <a:pt x="84006" y="19151"/>
                </a:lnTo>
                <a:lnTo>
                  <a:pt x="112796" y="28971"/>
                </a:lnTo>
                <a:lnTo>
                  <a:pt x="120917" y="30744"/>
                </a:lnTo>
                <a:lnTo>
                  <a:pt x="129189" y="31926"/>
                </a:lnTo>
                <a:lnTo>
                  <a:pt x="137561" y="32714"/>
                </a:lnTo>
                <a:lnTo>
                  <a:pt x="145048" y="34192"/>
                </a:lnTo>
                <a:lnTo>
                  <a:pt x="151943" y="36130"/>
                </a:lnTo>
                <a:lnTo>
                  <a:pt x="158446" y="38374"/>
                </a:lnTo>
                <a:lnTo>
                  <a:pt x="165638" y="39870"/>
                </a:lnTo>
                <a:lnTo>
                  <a:pt x="173290" y="40867"/>
                </a:lnTo>
                <a:lnTo>
                  <a:pt x="181249" y="41533"/>
                </a:lnTo>
                <a:lnTo>
                  <a:pt x="190366" y="42928"/>
                </a:lnTo>
                <a:lnTo>
                  <a:pt x="200253" y="44812"/>
                </a:lnTo>
                <a:lnTo>
                  <a:pt x="210655" y="47020"/>
                </a:lnTo>
                <a:lnTo>
                  <a:pt x="220446" y="48491"/>
                </a:lnTo>
                <a:lnTo>
                  <a:pt x="229832" y="49473"/>
                </a:lnTo>
                <a:lnTo>
                  <a:pt x="238946" y="50127"/>
                </a:lnTo>
                <a:lnTo>
                  <a:pt x="247880" y="51516"/>
                </a:lnTo>
                <a:lnTo>
                  <a:pt x="256693" y="53394"/>
                </a:lnTo>
                <a:lnTo>
                  <a:pt x="265426" y="55598"/>
                </a:lnTo>
                <a:lnTo>
                  <a:pt x="274106" y="57068"/>
                </a:lnTo>
                <a:lnTo>
                  <a:pt x="282749" y="58048"/>
                </a:lnTo>
                <a:lnTo>
                  <a:pt x="291370" y="58701"/>
                </a:lnTo>
                <a:lnTo>
                  <a:pt x="299974" y="60089"/>
                </a:lnTo>
                <a:lnTo>
                  <a:pt x="308568" y="61967"/>
                </a:lnTo>
                <a:lnTo>
                  <a:pt x="317155" y="64171"/>
                </a:lnTo>
                <a:lnTo>
                  <a:pt x="324784" y="65641"/>
                </a:lnTo>
                <a:lnTo>
                  <a:pt x="331775" y="66620"/>
                </a:lnTo>
                <a:lnTo>
                  <a:pt x="344623" y="68662"/>
                </a:lnTo>
                <a:lnTo>
                  <a:pt x="350717" y="70540"/>
                </a:lnTo>
                <a:lnTo>
                  <a:pt x="356684" y="72744"/>
                </a:lnTo>
                <a:lnTo>
                  <a:pt x="368394" y="75193"/>
                </a:lnTo>
                <a:lnTo>
                  <a:pt x="374183" y="75846"/>
                </a:lnTo>
                <a:lnTo>
                  <a:pt x="378995" y="77234"/>
                </a:lnTo>
                <a:lnTo>
                  <a:pt x="383156" y="79112"/>
                </a:lnTo>
                <a:lnTo>
                  <a:pt x="386883" y="81316"/>
                </a:lnTo>
                <a:lnTo>
                  <a:pt x="396103" y="83766"/>
                </a:lnTo>
                <a:lnTo>
                  <a:pt x="409464" y="85144"/>
                </a:lnTo>
                <a:lnTo>
                  <a:pt x="412993" y="85338"/>
                </a:lnTo>
                <a:lnTo>
                  <a:pt x="415347" y="86420"/>
                </a:lnTo>
                <a:lnTo>
                  <a:pt x="416916" y="88093"/>
                </a:lnTo>
                <a:lnTo>
                  <a:pt x="417961" y="90162"/>
                </a:lnTo>
                <a:lnTo>
                  <a:pt x="419610" y="91540"/>
                </a:lnTo>
                <a:lnTo>
                  <a:pt x="421663" y="92459"/>
                </a:lnTo>
                <a:lnTo>
                  <a:pt x="428625" y="9429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82"/>
          <p:cNvSpPr/>
          <p:nvPr/>
        </p:nvSpPr>
        <p:spPr>
          <a:xfrm>
            <a:off x="5995034" y="5203507"/>
            <a:ext cx="317184" cy="120016"/>
          </a:xfrm>
          <a:custGeom>
            <a:avLst/>
            <a:gdLst/>
            <a:ahLst/>
            <a:cxnLst/>
            <a:rect l="0" t="0" r="0" b="0"/>
            <a:pathLst>
              <a:path w="317184" h="120016">
                <a:moveTo>
                  <a:pt x="0" y="0"/>
                </a:moveTo>
                <a:lnTo>
                  <a:pt x="4552" y="0"/>
                </a:lnTo>
                <a:lnTo>
                  <a:pt x="5892" y="953"/>
                </a:lnTo>
                <a:lnTo>
                  <a:pt x="6786" y="2540"/>
                </a:lnTo>
                <a:lnTo>
                  <a:pt x="7382" y="4551"/>
                </a:lnTo>
                <a:lnTo>
                  <a:pt x="8731" y="5892"/>
                </a:lnTo>
                <a:lnTo>
                  <a:pt x="10584" y="6785"/>
                </a:lnTo>
                <a:lnTo>
                  <a:pt x="15182" y="7778"/>
                </a:lnTo>
                <a:lnTo>
                  <a:pt x="23125" y="8337"/>
                </a:lnTo>
                <a:lnTo>
                  <a:pt x="28694" y="8468"/>
                </a:lnTo>
                <a:lnTo>
                  <a:pt x="31512" y="9455"/>
                </a:lnTo>
                <a:lnTo>
                  <a:pt x="37183" y="13093"/>
                </a:lnTo>
                <a:lnTo>
                  <a:pt x="45419" y="15344"/>
                </a:lnTo>
                <a:lnTo>
                  <a:pt x="50282" y="15944"/>
                </a:lnTo>
                <a:lnTo>
                  <a:pt x="55429" y="17297"/>
                </a:lnTo>
                <a:lnTo>
                  <a:pt x="60765" y="19152"/>
                </a:lnTo>
                <a:lnTo>
                  <a:pt x="66228" y="21340"/>
                </a:lnTo>
                <a:lnTo>
                  <a:pt x="74837" y="23772"/>
                </a:lnTo>
                <a:lnTo>
                  <a:pt x="82791" y="25805"/>
                </a:lnTo>
                <a:lnTo>
                  <a:pt x="87579" y="27681"/>
                </a:lnTo>
                <a:lnTo>
                  <a:pt x="92676" y="29884"/>
                </a:lnTo>
                <a:lnTo>
                  <a:pt x="98932" y="32305"/>
                </a:lnTo>
                <a:lnTo>
                  <a:pt x="113502" y="37536"/>
                </a:lnTo>
                <a:lnTo>
                  <a:pt x="120436" y="40264"/>
                </a:lnTo>
                <a:lnTo>
                  <a:pt x="126964" y="43035"/>
                </a:lnTo>
                <a:lnTo>
                  <a:pt x="133220" y="45835"/>
                </a:lnTo>
                <a:lnTo>
                  <a:pt x="139296" y="47702"/>
                </a:lnTo>
                <a:lnTo>
                  <a:pt x="145252" y="48946"/>
                </a:lnTo>
                <a:lnTo>
                  <a:pt x="151127" y="49776"/>
                </a:lnTo>
                <a:lnTo>
                  <a:pt x="157902" y="51282"/>
                </a:lnTo>
                <a:lnTo>
                  <a:pt x="165276" y="53238"/>
                </a:lnTo>
                <a:lnTo>
                  <a:pt x="173049" y="55494"/>
                </a:lnTo>
                <a:lnTo>
                  <a:pt x="180136" y="57951"/>
                </a:lnTo>
                <a:lnTo>
                  <a:pt x="186766" y="60542"/>
                </a:lnTo>
                <a:lnTo>
                  <a:pt x="193091" y="63221"/>
                </a:lnTo>
                <a:lnTo>
                  <a:pt x="205198" y="68739"/>
                </a:lnTo>
                <a:lnTo>
                  <a:pt x="228493" y="80041"/>
                </a:lnTo>
                <a:lnTo>
                  <a:pt x="233292" y="82889"/>
                </a:lnTo>
                <a:lnTo>
                  <a:pt x="237443" y="85739"/>
                </a:lnTo>
                <a:lnTo>
                  <a:pt x="241163" y="88592"/>
                </a:lnTo>
                <a:lnTo>
                  <a:pt x="245548" y="91446"/>
                </a:lnTo>
                <a:lnTo>
                  <a:pt x="250377" y="94302"/>
                </a:lnTo>
                <a:lnTo>
                  <a:pt x="255500" y="97158"/>
                </a:lnTo>
                <a:lnTo>
                  <a:pt x="260821" y="99062"/>
                </a:lnTo>
                <a:lnTo>
                  <a:pt x="266273" y="100332"/>
                </a:lnTo>
                <a:lnTo>
                  <a:pt x="271813" y="101178"/>
                </a:lnTo>
                <a:lnTo>
                  <a:pt x="277412" y="102694"/>
                </a:lnTo>
                <a:lnTo>
                  <a:pt x="283049" y="104658"/>
                </a:lnTo>
                <a:lnTo>
                  <a:pt x="288712" y="106919"/>
                </a:lnTo>
                <a:lnTo>
                  <a:pt x="297544" y="109433"/>
                </a:lnTo>
                <a:lnTo>
                  <a:pt x="301233" y="110103"/>
                </a:lnTo>
                <a:lnTo>
                  <a:pt x="307872" y="113387"/>
                </a:lnTo>
                <a:lnTo>
                  <a:pt x="317183" y="12001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83"/>
          <p:cNvSpPr/>
          <p:nvPr/>
        </p:nvSpPr>
        <p:spPr>
          <a:xfrm>
            <a:off x="6312217" y="4354829"/>
            <a:ext cx="625793" cy="145734"/>
          </a:xfrm>
          <a:custGeom>
            <a:avLst/>
            <a:gdLst/>
            <a:ahLst/>
            <a:cxnLst/>
            <a:rect l="0" t="0" r="0" b="0"/>
            <a:pathLst>
              <a:path w="625793" h="145734">
                <a:moveTo>
                  <a:pt x="0" y="145733"/>
                </a:moveTo>
                <a:lnTo>
                  <a:pt x="0" y="115926"/>
                </a:lnTo>
                <a:lnTo>
                  <a:pt x="953" y="113479"/>
                </a:lnTo>
                <a:lnTo>
                  <a:pt x="2540" y="110895"/>
                </a:lnTo>
                <a:lnTo>
                  <a:pt x="4551" y="108221"/>
                </a:lnTo>
                <a:lnTo>
                  <a:pt x="6844" y="105485"/>
                </a:lnTo>
                <a:lnTo>
                  <a:pt x="9325" y="102708"/>
                </a:lnTo>
                <a:lnTo>
                  <a:pt x="11932" y="99905"/>
                </a:lnTo>
                <a:lnTo>
                  <a:pt x="13670" y="97084"/>
                </a:lnTo>
                <a:lnTo>
                  <a:pt x="14828" y="94250"/>
                </a:lnTo>
                <a:lnTo>
                  <a:pt x="15601" y="91409"/>
                </a:lnTo>
                <a:lnTo>
                  <a:pt x="17067" y="87609"/>
                </a:lnTo>
                <a:lnTo>
                  <a:pt x="18999" y="83171"/>
                </a:lnTo>
                <a:lnTo>
                  <a:pt x="21238" y="78308"/>
                </a:lnTo>
                <a:lnTo>
                  <a:pt x="24636" y="75066"/>
                </a:lnTo>
                <a:lnTo>
                  <a:pt x="28807" y="72904"/>
                </a:lnTo>
                <a:lnTo>
                  <a:pt x="33492" y="71462"/>
                </a:lnTo>
                <a:lnTo>
                  <a:pt x="37568" y="68597"/>
                </a:lnTo>
                <a:lnTo>
                  <a:pt x="41238" y="64781"/>
                </a:lnTo>
                <a:lnTo>
                  <a:pt x="44637" y="60333"/>
                </a:lnTo>
                <a:lnTo>
                  <a:pt x="47856" y="57367"/>
                </a:lnTo>
                <a:lnTo>
                  <a:pt x="50954" y="55390"/>
                </a:lnTo>
                <a:lnTo>
                  <a:pt x="56936" y="52240"/>
                </a:lnTo>
                <a:lnTo>
                  <a:pt x="59865" y="50068"/>
                </a:lnTo>
                <a:lnTo>
                  <a:pt x="62770" y="47666"/>
                </a:lnTo>
                <a:lnTo>
                  <a:pt x="66612" y="45112"/>
                </a:lnTo>
                <a:lnTo>
                  <a:pt x="71078" y="42458"/>
                </a:lnTo>
                <a:lnTo>
                  <a:pt x="75960" y="39735"/>
                </a:lnTo>
                <a:lnTo>
                  <a:pt x="80168" y="36968"/>
                </a:lnTo>
                <a:lnTo>
                  <a:pt x="83925" y="34170"/>
                </a:lnTo>
                <a:lnTo>
                  <a:pt x="87383" y="31353"/>
                </a:lnTo>
                <a:lnTo>
                  <a:pt x="91592" y="28522"/>
                </a:lnTo>
                <a:lnTo>
                  <a:pt x="96304" y="25683"/>
                </a:lnTo>
                <a:lnTo>
                  <a:pt x="101351" y="22837"/>
                </a:lnTo>
                <a:lnTo>
                  <a:pt x="109497" y="19675"/>
                </a:lnTo>
                <a:lnTo>
                  <a:pt x="117245" y="18270"/>
                </a:lnTo>
                <a:lnTo>
                  <a:pt x="127039" y="17645"/>
                </a:lnTo>
                <a:lnTo>
                  <a:pt x="131365" y="16526"/>
                </a:lnTo>
                <a:lnTo>
                  <a:pt x="138712" y="12743"/>
                </a:lnTo>
                <a:lnTo>
                  <a:pt x="147692" y="10426"/>
                </a:lnTo>
                <a:lnTo>
                  <a:pt x="163458" y="9122"/>
                </a:lnTo>
                <a:lnTo>
                  <a:pt x="181302" y="8682"/>
                </a:lnTo>
                <a:lnTo>
                  <a:pt x="192973" y="6081"/>
                </a:lnTo>
                <a:lnTo>
                  <a:pt x="210530" y="1802"/>
                </a:lnTo>
                <a:lnTo>
                  <a:pt x="229546" y="357"/>
                </a:lnTo>
                <a:lnTo>
                  <a:pt x="246025" y="106"/>
                </a:lnTo>
                <a:lnTo>
                  <a:pt x="407397" y="0"/>
                </a:lnTo>
                <a:lnTo>
                  <a:pt x="419508" y="2541"/>
                </a:lnTo>
                <a:lnTo>
                  <a:pt x="431241" y="5892"/>
                </a:lnTo>
                <a:lnTo>
                  <a:pt x="449509" y="8731"/>
                </a:lnTo>
                <a:lnTo>
                  <a:pt x="470690" y="14229"/>
                </a:lnTo>
                <a:lnTo>
                  <a:pt x="484798" y="17234"/>
                </a:lnTo>
                <a:lnTo>
                  <a:pt x="495183" y="21313"/>
                </a:lnTo>
                <a:lnTo>
                  <a:pt x="506149" y="23760"/>
                </a:lnTo>
                <a:lnTo>
                  <a:pt x="517373" y="25800"/>
                </a:lnTo>
                <a:lnTo>
                  <a:pt x="528711" y="29882"/>
                </a:lnTo>
                <a:lnTo>
                  <a:pt x="545804" y="32984"/>
                </a:lnTo>
                <a:lnTo>
                  <a:pt x="554682" y="36250"/>
                </a:lnTo>
                <a:lnTo>
                  <a:pt x="558383" y="38454"/>
                </a:lnTo>
                <a:lnTo>
                  <a:pt x="567576" y="40904"/>
                </a:lnTo>
                <a:lnTo>
                  <a:pt x="572694" y="41556"/>
                </a:lnTo>
                <a:lnTo>
                  <a:pt x="580921" y="44822"/>
                </a:lnTo>
                <a:lnTo>
                  <a:pt x="587752" y="48497"/>
                </a:lnTo>
                <a:lnTo>
                  <a:pt x="593963" y="50129"/>
                </a:lnTo>
                <a:lnTo>
                  <a:pt x="611470" y="51321"/>
                </a:lnTo>
                <a:lnTo>
                  <a:pt x="613387" y="52312"/>
                </a:lnTo>
                <a:lnTo>
                  <a:pt x="614664" y="53925"/>
                </a:lnTo>
                <a:lnTo>
                  <a:pt x="615516" y="55952"/>
                </a:lnTo>
                <a:lnTo>
                  <a:pt x="617037" y="57305"/>
                </a:lnTo>
                <a:lnTo>
                  <a:pt x="619003" y="58205"/>
                </a:lnTo>
                <a:lnTo>
                  <a:pt x="625792" y="6000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84"/>
          <p:cNvSpPr/>
          <p:nvPr/>
        </p:nvSpPr>
        <p:spPr>
          <a:xfrm>
            <a:off x="7040880" y="4311967"/>
            <a:ext cx="8573" cy="162879"/>
          </a:xfrm>
          <a:custGeom>
            <a:avLst/>
            <a:gdLst/>
            <a:ahLst/>
            <a:cxnLst/>
            <a:rect l="0" t="0" r="0" b="0"/>
            <a:pathLst>
              <a:path w="8573" h="162879">
                <a:moveTo>
                  <a:pt x="8572" y="0"/>
                </a:moveTo>
                <a:lnTo>
                  <a:pt x="8572" y="7381"/>
                </a:lnTo>
                <a:lnTo>
                  <a:pt x="7620" y="7778"/>
                </a:lnTo>
                <a:lnTo>
                  <a:pt x="6032" y="8043"/>
                </a:lnTo>
                <a:lnTo>
                  <a:pt x="4021" y="8220"/>
                </a:lnTo>
                <a:lnTo>
                  <a:pt x="2680" y="9290"/>
                </a:lnTo>
                <a:lnTo>
                  <a:pt x="1787" y="10955"/>
                </a:lnTo>
                <a:lnTo>
                  <a:pt x="1191" y="13019"/>
                </a:lnTo>
                <a:lnTo>
                  <a:pt x="794" y="15347"/>
                </a:lnTo>
                <a:lnTo>
                  <a:pt x="529" y="17851"/>
                </a:lnTo>
                <a:lnTo>
                  <a:pt x="353" y="20473"/>
                </a:lnTo>
                <a:lnTo>
                  <a:pt x="235" y="23174"/>
                </a:lnTo>
                <a:lnTo>
                  <a:pt x="104" y="28714"/>
                </a:lnTo>
                <a:lnTo>
                  <a:pt x="0" y="16287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85"/>
          <p:cNvSpPr/>
          <p:nvPr/>
        </p:nvSpPr>
        <p:spPr>
          <a:xfrm>
            <a:off x="7126608" y="4294822"/>
            <a:ext cx="128436" cy="180014"/>
          </a:xfrm>
          <a:custGeom>
            <a:avLst/>
            <a:gdLst/>
            <a:ahLst/>
            <a:cxnLst/>
            <a:rect l="0" t="0" r="0" b="0"/>
            <a:pathLst>
              <a:path w="128436" h="180014">
                <a:moveTo>
                  <a:pt x="77149" y="8573"/>
                </a:moveTo>
                <a:lnTo>
                  <a:pt x="64130" y="8573"/>
                </a:lnTo>
                <a:lnTo>
                  <a:pt x="62755" y="9525"/>
                </a:lnTo>
                <a:lnTo>
                  <a:pt x="61838" y="11113"/>
                </a:lnTo>
                <a:lnTo>
                  <a:pt x="61226" y="13123"/>
                </a:lnTo>
                <a:lnTo>
                  <a:pt x="59867" y="14464"/>
                </a:lnTo>
                <a:lnTo>
                  <a:pt x="58007" y="15358"/>
                </a:lnTo>
                <a:lnTo>
                  <a:pt x="55816" y="15954"/>
                </a:lnTo>
                <a:lnTo>
                  <a:pt x="53402" y="17303"/>
                </a:lnTo>
                <a:lnTo>
                  <a:pt x="50840" y="19156"/>
                </a:lnTo>
                <a:lnTo>
                  <a:pt x="48180" y="21343"/>
                </a:lnTo>
                <a:lnTo>
                  <a:pt x="45454" y="23754"/>
                </a:lnTo>
                <a:lnTo>
                  <a:pt x="39885" y="28972"/>
                </a:lnTo>
                <a:lnTo>
                  <a:pt x="37067" y="30745"/>
                </a:lnTo>
                <a:lnTo>
                  <a:pt x="34235" y="31927"/>
                </a:lnTo>
                <a:lnTo>
                  <a:pt x="31394" y="32715"/>
                </a:lnTo>
                <a:lnTo>
                  <a:pt x="27596" y="34192"/>
                </a:lnTo>
                <a:lnTo>
                  <a:pt x="23159" y="36130"/>
                </a:lnTo>
                <a:lnTo>
                  <a:pt x="18296" y="38374"/>
                </a:lnTo>
                <a:lnTo>
                  <a:pt x="15053" y="40823"/>
                </a:lnTo>
                <a:lnTo>
                  <a:pt x="12892" y="43408"/>
                </a:lnTo>
                <a:lnTo>
                  <a:pt x="9537" y="48820"/>
                </a:lnTo>
                <a:lnTo>
                  <a:pt x="7310" y="51597"/>
                </a:lnTo>
                <a:lnTo>
                  <a:pt x="1442" y="58346"/>
                </a:lnTo>
                <a:lnTo>
                  <a:pt x="639" y="61809"/>
                </a:lnTo>
                <a:lnTo>
                  <a:pt x="124" y="67243"/>
                </a:lnTo>
                <a:lnTo>
                  <a:pt x="34" y="72735"/>
                </a:lnTo>
                <a:lnTo>
                  <a:pt x="0" y="81315"/>
                </a:lnTo>
                <a:lnTo>
                  <a:pt x="951" y="82785"/>
                </a:lnTo>
                <a:lnTo>
                  <a:pt x="2538" y="83765"/>
                </a:lnTo>
                <a:lnTo>
                  <a:pt x="4548" y="84419"/>
                </a:lnTo>
                <a:lnTo>
                  <a:pt x="6841" y="84854"/>
                </a:lnTo>
                <a:lnTo>
                  <a:pt x="9322" y="85145"/>
                </a:lnTo>
                <a:lnTo>
                  <a:pt x="11929" y="85338"/>
                </a:lnTo>
                <a:lnTo>
                  <a:pt x="14619" y="85467"/>
                </a:lnTo>
                <a:lnTo>
                  <a:pt x="20148" y="85611"/>
                </a:lnTo>
                <a:lnTo>
                  <a:pt x="28616" y="85691"/>
                </a:lnTo>
                <a:lnTo>
                  <a:pt x="31458" y="86655"/>
                </a:lnTo>
                <a:lnTo>
                  <a:pt x="34306" y="88250"/>
                </a:lnTo>
                <a:lnTo>
                  <a:pt x="37157" y="90266"/>
                </a:lnTo>
                <a:lnTo>
                  <a:pt x="40010" y="91610"/>
                </a:lnTo>
                <a:lnTo>
                  <a:pt x="42865" y="92506"/>
                </a:lnTo>
                <a:lnTo>
                  <a:pt x="45720" y="93103"/>
                </a:lnTo>
                <a:lnTo>
                  <a:pt x="48577" y="94453"/>
                </a:lnTo>
                <a:lnTo>
                  <a:pt x="51433" y="96307"/>
                </a:lnTo>
                <a:lnTo>
                  <a:pt x="54290" y="98494"/>
                </a:lnTo>
                <a:lnTo>
                  <a:pt x="57148" y="99953"/>
                </a:lnTo>
                <a:lnTo>
                  <a:pt x="60005" y="100925"/>
                </a:lnTo>
                <a:lnTo>
                  <a:pt x="62863" y="101573"/>
                </a:lnTo>
                <a:lnTo>
                  <a:pt x="65720" y="102959"/>
                </a:lnTo>
                <a:lnTo>
                  <a:pt x="68577" y="104834"/>
                </a:lnTo>
                <a:lnTo>
                  <a:pt x="75455" y="110137"/>
                </a:lnTo>
                <a:lnTo>
                  <a:pt x="78936" y="113403"/>
                </a:lnTo>
                <a:lnTo>
                  <a:pt x="88932" y="123260"/>
                </a:lnTo>
                <a:lnTo>
                  <a:pt x="90720" y="125988"/>
                </a:lnTo>
                <a:lnTo>
                  <a:pt x="92706" y="131560"/>
                </a:lnTo>
                <a:lnTo>
                  <a:pt x="94187" y="134379"/>
                </a:lnTo>
                <a:lnTo>
                  <a:pt x="96128" y="137211"/>
                </a:lnTo>
                <a:lnTo>
                  <a:pt x="101536" y="144049"/>
                </a:lnTo>
                <a:lnTo>
                  <a:pt x="101027" y="145563"/>
                </a:lnTo>
                <a:lnTo>
                  <a:pt x="97922" y="149785"/>
                </a:lnTo>
                <a:lnTo>
                  <a:pt x="96713" y="152244"/>
                </a:lnTo>
                <a:lnTo>
                  <a:pt x="95369" y="157517"/>
                </a:lnTo>
                <a:lnTo>
                  <a:pt x="92232" y="163035"/>
                </a:lnTo>
                <a:lnTo>
                  <a:pt x="90062" y="165840"/>
                </a:lnTo>
                <a:lnTo>
                  <a:pt x="87663" y="167710"/>
                </a:lnTo>
                <a:lnTo>
                  <a:pt x="85110" y="168957"/>
                </a:lnTo>
                <a:lnTo>
                  <a:pt x="82457" y="169788"/>
                </a:lnTo>
                <a:lnTo>
                  <a:pt x="79735" y="171295"/>
                </a:lnTo>
                <a:lnTo>
                  <a:pt x="76968" y="173252"/>
                </a:lnTo>
                <a:lnTo>
                  <a:pt x="74171" y="175509"/>
                </a:lnTo>
                <a:lnTo>
                  <a:pt x="71353" y="177013"/>
                </a:lnTo>
                <a:lnTo>
                  <a:pt x="68523" y="178016"/>
                </a:lnTo>
                <a:lnTo>
                  <a:pt x="65683" y="178685"/>
                </a:lnTo>
                <a:lnTo>
                  <a:pt x="62838" y="179131"/>
                </a:lnTo>
                <a:lnTo>
                  <a:pt x="59988" y="179428"/>
                </a:lnTo>
                <a:lnTo>
                  <a:pt x="57136" y="179626"/>
                </a:lnTo>
                <a:lnTo>
                  <a:pt x="54282" y="179758"/>
                </a:lnTo>
                <a:lnTo>
                  <a:pt x="48571" y="179905"/>
                </a:lnTo>
                <a:lnTo>
                  <a:pt x="35980" y="180013"/>
                </a:lnTo>
                <a:lnTo>
                  <a:pt x="32499" y="177478"/>
                </a:lnTo>
                <a:lnTo>
                  <a:pt x="30238" y="175469"/>
                </a:lnTo>
                <a:lnTo>
                  <a:pt x="28729" y="173177"/>
                </a:lnTo>
                <a:lnTo>
                  <a:pt x="27054" y="168090"/>
                </a:lnTo>
                <a:lnTo>
                  <a:pt x="25655" y="166352"/>
                </a:lnTo>
                <a:lnTo>
                  <a:pt x="23770" y="165194"/>
                </a:lnTo>
                <a:lnTo>
                  <a:pt x="21561" y="164422"/>
                </a:lnTo>
                <a:lnTo>
                  <a:pt x="20088" y="162955"/>
                </a:lnTo>
                <a:lnTo>
                  <a:pt x="19106" y="161024"/>
                </a:lnTo>
                <a:lnTo>
                  <a:pt x="18014" y="156339"/>
                </a:lnTo>
                <a:lnTo>
                  <a:pt x="17530" y="151081"/>
                </a:lnTo>
                <a:lnTo>
                  <a:pt x="17314" y="145570"/>
                </a:lnTo>
                <a:lnTo>
                  <a:pt x="17257" y="142766"/>
                </a:lnTo>
                <a:lnTo>
                  <a:pt x="18171" y="139945"/>
                </a:lnTo>
                <a:lnTo>
                  <a:pt x="19733" y="137112"/>
                </a:lnTo>
                <a:lnTo>
                  <a:pt x="21726" y="134270"/>
                </a:lnTo>
                <a:lnTo>
                  <a:pt x="23056" y="130471"/>
                </a:lnTo>
                <a:lnTo>
                  <a:pt x="23942" y="126033"/>
                </a:lnTo>
                <a:lnTo>
                  <a:pt x="24533" y="121170"/>
                </a:lnTo>
                <a:lnTo>
                  <a:pt x="25879" y="116974"/>
                </a:lnTo>
                <a:lnTo>
                  <a:pt x="27729" y="113226"/>
                </a:lnTo>
                <a:lnTo>
                  <a:pt x="29915" y="109774"/>
                </a:lnTo>
                <a:lnTo>
                  <a:pt x="33277" y="105568"/>
                </a:lnTo>
                <a:lnTo>
                  <a:pt x="37424" y="100858"/>
                </a:lnTo>
                <a:lnTo>
                  <a:pt x="46158" y="91499"/>
                </a:lnTo>
                <a:lnTo>
                  <a:pt x="53216" y="84164"/>
                </a:lnTo>
                <a:lnTo>
                  <a:pt x="57384" y="80874"/>
                </a:lnTo>
                <a:lnTo>
                  <a:pt x="62067" y="77729"/>
                </a:lnTo>
                <a:lnTo>
                  <a:pt x="67095" y="74679"/>
                </a:lnTo>
                <a:lnTo>
                  <a:pt x="71398" y="70741"/>
                </a:lnTo>
                <a:lnTo>
                  <a:pt x="75220" y="66211"/>
                </a:lnTo>
                <a:lnTo>
                  <a:pt x="78721" y="61286"/>
                </a:lnTo>
                <a:lnTo>
                  <a:pt x="82007" y="57049"/>
                </a:lnTo>
                <a:lnTo>
                  <a:pt x="85151" y="53273"/>
                </a:lnTo>
                <a:lnTo>
                  <a:pt x="88198" y="49803"/>
                </a:lnTo>
                <a:lnTo>
                  <a:pt x="94125" y="43407"/>
                </a:lnTo>
                <a:lnTo>
                  <a:pt x="97039" y="40368"/>
                </a:lnTo>
                <a:lnTo>
                  <a:pt x="99934" y="38342"/>
                </a:lnTo>
                <a:lnTo>
                  <a:pt x="102816" y="36991"/>
                </a:lnTo>
                <a:lnTo>
                  <a:pt x="105690" y="36091"/>
                </a:lnTo>
                <a:lnTo>
                  <a:pt x="108559" y="34538"/>
                </a:lnTo>
                <a:lnTo>
                  <a:pt x="111424" y="32551"/>
                </a:lnTo>
                <a:lnTo>
                  <a:pt x="114287" y="30273"/>
                </a:lnTo>
                <a:lnTo>
                  <a:pt x="117147" y="28755"/>
                </a:lnTo>
                <a:lnTo>
                  <a:pt x="120007" y="27742"/>
                </a:lnTo>
                <a:lnTo>
                  <a:pt x="122866" y="27067"/>
                </a:lnTo>
                <a:lnTo>
                  <a:pt x="124772" y="25665"/>
                </a:lnTo>
                <a:lnTo>
                  <a:pt x="126043" y="23777"/>
                </a:lnTo>
                <a:lnTo>
                  <a:pt x="128435" y="17533"/>
                </a:lnTo>
                <a:lnTo>
                  <a:pt x="125977" y="17318"/>
                </a:lnTo>
                <a:lnTo>
                  <a:pt x="121190" y="17179"/>
                </a:lnTo>
                <a:lnTo>
                  <a:pt x="115810" y="17155"/>
                </a:lnTo>
                <a:lnTo>
                  <a:pt x="113401" y="16199"/>
                </a:lnTo>
                <a:lnTo>
                  <a:pt x="110842" y="14610"/>
                </a:lnTo>
                <a:lnTo>
                  <a:pt x="104442" y="9765"/>
                </a:lnTo>
                <a:lnTo>
                  <a:pt x="101027" y="9103"/>
                </a:lnTo>
                <a:lnTo>
                  <a:pt x="98782" y="8926"/>
                </a:lnTo>
                <a:lnTo>
                  <a:pt x="97286" y="7856"/>
                </a:lnTo>
                <a:lnTo>
                  <a:pt x="96289" y="6190"/>
                </a:lnTo>
                <a:lnTo>
                  <a:pt x="9429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86"/>
          <p:cNvSpPr/>
          <p:nvPr/>
        </p:nvSpPr>
        <p:spPr>
          <a:xfrm>
            <a:off x="7298095" y="4303395"/>
            <a:ext cx="119972" cy="137160"/>
          </a:xfrm>
          <a:custGeom>
            <a:avLst/>
            <a:gdLst/>
            <a:ahLst/>
            <a:cxnLst/>
            <a:rect l="0" t="0" r="0" b="0"/>
            <a:pathLst>
              <a:path w="119972" h="137160">
                <a:moveTo>
                  <a:pt x="59967" y="8572"/>
                </a:moveTo>
                <a:lnTo>
                  <a:pt x="52586" y="8572"/>
                </a:lnTo>
                <a:lnTo>
                  <a:pt x="49384" y="11112"/>
                </a:lnTo>
                <a:lnTo>
                  <a:pt x="44118" y="15953"/>
                </a:lnTo>
                <a:lnTo>
                  <a:pt x="40858" y="16615"/>
                </a:lnTo>
                <a:lnTo>
                  <a:pt x="38656" y="16792"/>
                </a:lnTo>
                <a:lnTo>
                  <a:pt x="36234" y="17862"/>
                </a:lnTo>
                <a:lnTo>
                  <a:pt x="33668" y="19527"/>
                </a:lnTo>
                <a:lnTo>
                  <a:pt x="27256" y="24495"/>
                </a:lnTo>
                <a:lnTo>
                  <a:pt x="23839" y="27714"/>
                </a:lnTo>
                <a:lnTo>
                  <a:pt x="21594" y="29906"/>
                </a:lnTo>
                <a:lnTo>
                  <a:pt x="20098" y="32319"/>
                </a:lnTo>
                <a:lnTo>
                  <a:pt x="19100" y="34881"/>
                </a:lnTo>
                <a:lnTo>
                  <a:pt x="17499" y="41286"/>
                </a:lnTo>
                <a:lnTo>
                  <a:pt x="14740" y="44702"/>
                </a:lnTo>
                <a:lnTo>
                  <a:pt x="12671" y="46946"/>
                </a:lnTo>
                <a:lnTo>
                  <a:pt x="7831" y="51980"/>
                </a:lnTo>
                <a:lnTo>
                  <a:pt x="5208" y="54656"/>
                </a:lnTo>
                <a:lnTo>
                  <a:pt x="3458" y="57392"/>
                </a:lnTo>
                <a:lnTo>
                  <a:pt x="2292" y="60169"/>
                </a:lnTo>
                <a:lnTo>
                  <a:pt x="1515" y="62972"/>
                </a:lnTo>
                <a:lnTo>
                  <a:pt x="996" y="65794"/>
                </a:lnTo>
                <a:lnTo>
                  <a:pt x="650" y="68628"/>
                </a:lnTo>
                <a:lnTo>
                  <a:pt x="420" y="71469"/>
                </a:lnTo>
                <a:lnTo>
                  <a:pt x="267" y="74316"/>
                </a:lnTo>
                <a:lnTo>
                  <a:pt x="96" y="80019"/>
                </a:lnTo>
                <a:lnTo>
                  <a:pt x="0" y="88585"/>
                </a:lnTo>
                <a:lnTo>
                  <a:pt x="939" y="91441"/>
                </a:lnTo>
                <a:lnTo>
                  <a:pt x="2518" y="94298"/>
                </a:lnTo>
                <a:lnTo>
                  <a:pt x="4522" y="97155"/>
                </a:lnTo>
                <a:lnTo>
                  <a:pt x="5859" y="100013"/>
                </a:lnTo>
                <a:lnTo>
                  <a:pt x="6750" y="102870"/>
                </a:lnTo>
                <a:lnTo>
                  <a:pt x="7344" y="105728"/>
                </a:lnTo>
                <a:lnTo>
                  <a:pt x="7740" y="108585"/>
                </a:lnTo>
                <a:lnTo>
                  <a:pt x="8004" y="111442"/>
                </a:lnTo>
                <a:lnTo>
                  <a:pt x="8180" y="114300"/>
                </a:lnTo>
                <a:lnTo>
                  <a:pt x="9250" y="117157"/>
                </a:lnTo>
                <a:lnTo>
                  <a:pt x="10916" y="120015"/>
                </a:lnTo>
                <a:lnTo>
                  <a:pt x="15882" y="126894"/>
                </a:lnTo>
                <a:lnTo>
                  <a:pt x="16561" y="130375"/>
                </a:lnTo>
                <a:lnTo>
                  <a:pt x="16743" y="132636"/>
                </a:lnTo>
                <a:lnTo>
                  <a:pt x="17815" y="134144"/>
                </a:lnTo>
                <a:lnTo>
                  <a:pt x="19483" y="135149"/>
                </a:lnTo>
                <a:lnTo>
                  <a:pt x="21548" y="135819"/>
                </a:lnTo>
                <a:lnTo>
                  <a:pt x="23877" y="136266"/>
                </a:lnTo>
                <a:lnTo>
                  <a:pt x="26382" y="136564"/>
                </a:lnTo>
                <a:lnTo>
                  <a:pt x="32696" y="137042"/>
                </a:lnTo>
                <a:lnTo>
                  <a:pt x="36099" y="137107"/>
                </a:lnTo>
                <a:lnTo>
                  <a:pt x="66856" y="137159"/>
                </a:lnTo>
                <a:lnTo>
                  <a:pt x="70331" y="134619"/>
                </a:lnTo>
                <a:lnTo>
                  <a:pt x="72591" y="132609"/>
                </a:lnTo>
                <a:lnTo>
                  <a:pt x="75051" y="131268"/>
                </a:lnTo>
                <a:lnTo>
                  <a:pt x="77643" y="130375"/>
                </a:lnTo>
                <a:lnTo>
                  <a:pt x="80324" y="129778"/>
                </a:lnTo>
                <a:lnTo>
                  <a:pt x="83063" y="128429"/>
                </a:lnTo>
                <a:lnTo>
                  <a:pt x="85842" y="126577"/>
                </a:lnTo>
                <a:lnTo>
                  <a:pt x="88647" y="124389"/>
                </a:lnTo>
                <a:lnTo>
                  <a:pt x="91469" y="121979"/>
                </a:lnTo>
                <a:lnTo>
                  <a:pt x="94304" y="119419"/>
                </a:lnTo>
                <a:lnTo>
                  <a:pt x="99992" y="114034"/>
                </a:lnTo>
                <a:lnTo>
                  <a:pt x="114262" y="99977"/>
                </a:lnTo>
                <a:lnTo>
                  <a:pt x="116167" y="97131"/>
                </a:lnTo>
                <a:lnTo>
                  <a:pt x="117436" y="94282"/>
                </a:lnTo>
                <a:lnTo>
                  <a:pt x="118282" y="91429"/>
                </a:lnTo>
                <a:lnTo>
                  <a:pt x="118846" y="88575"/>
                </a:lnTo>
                <a:lnTo>
                  <a:pt x="119222" y="85720"/>
                </a:lnTo>
                <a:lnTo>
                  <a:pt x="119473" y="82864"/>
                </a:lnTo>
                <a:lnTo>
                  <a:pt x="119640" y="79055"/>
                </a:lnTo>
                <a:lnTo>
                  <a:pt x="119875" y="65545"/>
                </a:lnTo>
                <a:lnTo>
                  <a:pt x="119971" y="40109"/>
                </a:lnTo>
                <a:lnTo>
                  <a:pt x="119020" y="37217"/>
                </a:lnTo>
                <a:lnTo>
                  <a:pt x="117433" y="34336"/>
                </a:lnTo>
                <a:lnTo>
                  <a:pt x="115423" y="31463"/>
                </a:lnTo>
                <a:lnTo>
                  <a:pt x="113130" y="28596"/>
                </a:lnTo>
                <a:lnTo>
                  <a:pt x="110649" y="25731"/>
                </a:lnTo>
                <a:lnTo>
                  <a:pt x="104374" y="18841"/>
                </a:lnTo>
                <a:lnTo>
                  <a:pt x="98737" y="13096"/>
                </a:lnTo>
                <a:lnTo>
                  <a:pt x="95338" y="11588"/>
                </a:lnTo>
                <a:lnTo>
                  <a:pt x="91168" y="10583"/>
                </a:lnTo>
                <a:lnTo>
                  <a:pt x="86482" y="9913"/>
                </a:lnTo>
                <a:lnTo>
                  <a:pt x="82407" y="8513"/>
                </a:lnTo>
                <a:lnTo>
                  <a:pt x="78736" y="6628"/>
                </a:lnTo>
                <a:lnTo>
                  <a:pt x="75338" y="4418"/>
                </a:lnTo>
                <a:lnTo>
                  <a:pt x="72120" y="2946"/>
                </a:lnTo>
                <a:lnTo>
                  <a:pt x="69021" y="1963"/>
                </a:lnTo>
                <a:lnTo>
                  <a:pt x="66004" y="1309"/>
                </a:lnTo>
                <a:lnTo>
                  <a:pt x="63039" y="872"/>
                </a:lnTo>
                <a:lnTo>
                  <a:pt x="60110" y="582"/>
                </a:lnTo>
                <a:lnTo>
                  <a:pt x="57205" y="388"/>
                </a:lnTo>
                <a:lnTo>
                  <a:pt x="54315" y="258"/>
                </a:lnTo>
                <a:lnTo>
                  <a:pt x="48565" y="115"/>
                </a:lnTo>
                <a:lnTo>
                  <a:pt x="2567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87"/>
          <p:cNvSpPr/>
          <p:nvPr/>
        </p:nvSpPr>
        <p:spPr>
          <a:xfrm>
            <a:off x="7503794" y="4380547"/>
            <a:ext cx="102872" cy="8574"/>
          </a:xfrm>
          <a:custGeom>
            <a:avLst/>
            <a:gdLst/>
            <a:ahLst/>
            <a:cxnLst/>
            <a:rect l="0" t="0" r="0" b="0"/>
            <a:pathLst>
              <a:path w="102872" h="8574">
                <a:moveTo>
                  <a:pt x="0" y="0"/>
                </a:moveTo>
                <a:lnTo>
                  <a:pt x="88688" y="0"/>
                </a:lnTo>
                <a:lnTo>
                  <a:pt x="91510" y="953"/>
                </a:lnTo>
                <a:lnTo>
                  <a:pt x="94345" y="2540"/>
                </a:lnTo>
                <a:lnTo>
                  <a:pt x="102871" y="857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88"/>
          <p:cNvSpPr/>
          <p:nvPr/>
        </p:nvSpPr>
        <p:spPr>
          <a:xfrm>
            <a:off x="7666672" y="4303395"/>
            <a:ext cx="137161" cy="120016"/>
          </a:xfrm>
          <a:custGeom>
            <a:avLst/>
            <a:gdLst/>
            <a:ahLst/>
            <a:cxnLst/>
            <a:rect l="0" t="0" r="0" b="0"/>
            <a:pathLst>
              <a:path w="137161" h="120016">
                <a:moveTo>
                  <a:pt x="0" y="0"/>
                </a:moveTo>
                <a:lnTo>
                  <a:pt x="7381" y="0"/>
                </a:lnTo>
                <a:lnTo>
                  <a:pt x="7778" y="952"/>
                </a:lnTo>
                <a:lnTo>
                  <a:pt x="8219" y="4550"/>
                </a:lnTo>
                <a:lnTo>
                  <a:pt x="9290" y="5891"/>
                </a:lnTo>
                <a:lnTo>
                  <a:pt x="10956" y="6785"/>
                </a:lnTo>
                <a:lnTo>
                  <a:pt x="13019" y="7381"/>
                </a:lnTo>
                <a:lnTo>
                  <a:pt x="15347" y="8730"/>
                </a:lnTo>
                <a:lnTo>
                  <a:pt x="17851" y="10583"/>
                </a:lnTo>
                <a:lnTo>
                  <a:pt x="25258" y="16761"/>
                </a:lnTo>
                <a:lnTo>
                  <a:pt x="30132" y="21582"/>
                </a:lnTo>
                <a:lnTo>
                  <a:pt x="31518" y="23913"/>
                </a:lnTo>
                <a:lnTo>
                  <a:pt x="32442" y="26419"/>
                </a:lnTo>
                <a:lnTo>
                  <a:pt x="33058" y="29043"/>
                </a:lnTo>
                <a:lnTo>
                  <a:pt x="34421" y="30792"/>
                </a:lnTo>
                <a:lnTo>
                  <a:pt x="36282" y="31958"/>
                </a:lnTo>
                <a:lnTo>
                  <a:pt x="38476" y="32735"/>
                </a:lnTo>
                <a:lnTo>
                  <a:pt x="40890" y="34206"/>
                </a:lnTo>
                <a:lnTo>
                  <a:pt x="43453" y="36138"/>
                </a:lnTo>
                <a:lnTo>
                  <a:pt x="46114" y="38380"/>
                </a:lnTo>
                <a:lnTo>
                  <a:pt x="47888" y="40827"/>
                </a:lnTo>
                <a:lnTo>
                  <a:pt x="49070" y="43410"/>
                </a:lnTo>
                <a:lnTo>
                  <a:pt x="49859" y="46085"/>
                </a:lnTo>
                <a:lnTo>
                  <a:pt x="51337" y="47868"/>
                </a:lnTo>
                <a:lnTo>
                  <a:pt x="53275" y="49057"/>
                </a:lnTo>
                <a:lnTo>
                  <a:pt x="55519" y="49850"/>
                </a:lnTo>
                <a:lnTo>
                  <a:pt x="57968" y="51331"/>
                </a:lnTo>
                <a:lnTo>
                  <a:pt x="60553" y="53270"/>
                </a:lnTo>
                <a:lnTo>
                  <a:pt x="63229" y="55516"/>
                </a:lnTo>
                <a:lnTo>
                  <a:pt x="65965" y="57013"/>
                </a:lnTo>
                <a:lnTo>
                  <a:pt x="68741" y="58011"/>
                </a:lnTo>
                <a:lnTo>
                  <a:pt x="71546" y="58676"/>
                </a:lnTo>
                <a:lnTo>
                  <a:pt x="73415" y="60073"/>
                </a:lnTo>
                <a:lnTo>
                  <a:pt x="74660" y="61955"/>
                </a:lnTo>
                <a:lnTo>
                  <a:pt x="75491" y="64164"/>
                </a:lnTo>
                <a:lnTo>
                  <a:pt x="76997" y="66588"/>
                </a:lnTo>
                <a:lnTo>
                  <a:pt x="78955" y="69157"/>
                </a:lnTo>
                <a:lnTo>
                  <a:pt x="81211" y="71822"/>
                </a:lnTo>
                <a:lnTo>
                  <a:pt x="83668" y="73599"/>
                </a:lnTo>
                <a:lnTo>
                  <a:pt x="86259" y="74783"/>
                </a:lnTo>
                <a:lnTo>
                  <a:pt x="88939" y="75573"/>
                </a:lnTo>
                <a:lnTo>
                  <a:pt x="91677" y="76099"/>
                </a:lnTo>
                <a:lnTo>
                  <a:pt x="94456" y="76450"/>
                </a:lnTo>
                <a:lnTo>
                  <a:pt x="97261" y="76684"/>
                </a:lnTo>
                <a:lnTo>
                  <a:pt x="99130" y="77793"/>
                </a:lnTo>
                <a:lnTo>
                  <a:pt x="100377" y="79484"/>
                </a:lnTo>
                <a:lnTo>
                  <a:pt x="101208" y="81564"/>
                </a:lnTo>
                <a:lnTo>
                  <a:pt x="102715" y="83903"/>
                </a:lnTo>
                <a:lnTo>
                  <a:pt x="104672" y="86416"/>
                </a:lnTo>
                <a:lnTo>
                  <a:pt x="106929" y="89043"/>
                </a:lnTo>
                <a:lnTo>
                  <a:pt x="109385" y="90794"/>
                </a:lnTo>
                <a:lnTo>
                  <a:pt x="111977" y="91962"/>
                </a:lnTo>
                <a:lnTo>
                  <a:pt x="114656" y="92740"/>
                </a:lnTo>
                <a:lnTo>
                  <a:pt x="116442" y="94212"/>
                </a:lnTo>
                <a:lnTo>
                  <a:pt x="117633" y="96145"/>
                </a:lnTo>
                <a:lnTo>
                  <a:pt x="119544" y="101541"/>
                </a:lnTo>
                <a:lnTo>
                  <a:pt x="122346" y="104819"/>
                </a:lnTo>
                <a:lnTo>
                  <a:pt x="128222" y="111054"/>
                </a:lnTo>
                <a:lnTo>
                  <a:pt x="137160" y="12001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89"/>
          <p:cNvSpPr/>
          <p:nvPr/>
        </p:nvSpPr>
        <p:spPr>
          <a:xfrm>
            <a:off x="7666672" y="4294822"/>
            <a:ext cx="111444" cy="111444"/>
          </a:xfrm>
          <a:custGeom>
            <a:avLst/>
            <a:gdLst/>
            <a:ahLst/>
            <a:cxnLst/>
            <a:rect l="0" t="0" r="0" b="0"/>
            <a:pathLst>
              <a:path w="111444" h="111444">
                <a:moveTo>
                  <a:pt x="111443" y="0"/>
                </a:moveTo>
                <a:lnTo>
                  <a:pt x="106892" y="0"/>
                </a:lnTo>
                <a:lnTo>
                  <a:pt x="105551" y="953"/>
                </a:lnTo>
                <a:lnTo>
                  <a:pt x="104657" y="2540"/>
                </a:lnTo>
                <a:lnTo>
                  <a:pt x="104062" y="4551"/>
                </a:lnTo>
                <a:lnTo>
                  <a:pt x="102712" y="6844"/>
                </a:lnTo>
                <a:lnTo>
                  <a:pt x="100860" y="9325"/>
                </a:lnTo>
                <a:lnTo>
                  <a:pt x="98673" y="11932"/>
                </a:lnTo>
                <a:lnTo>
                  <a:pt x="96261" y="14622"/>
                </a:lnTo>
                <a:lnTo>
                  <a:pt x="91043" y="20151"/>
                </a:lnTo>
                <a:lnTo>
                  <a:pt x="71414" y="40014"/>
                </a:lnTo>
                <a:lnTo>
                  <a:pt x="40005" y="71438"/>
                </a:lnTo>
                <a:lnTo>
                  <a:pt x="38100" y="74295"/>
                </a:lnTo>
                <a:lnTo>
                  <a:pt x="36830" y="77153"/>
                </a:lnTo>
                <a:lnTo>
                  <a:pt x="35984" y="80010"/>
                </a:lnTo>
                <a:lnTo>
                  <a:pt x="34467" y="82868"/>
                </a:lnTo>
                <a:lnTo>
                  <a:pt x="32503" y="85725"/>
                </a:lnTo>
                <a:lnTo>
                  <a:pt x="30241" y="88583"/>
                </a:lnTo>
                <a:lnTo>
                  <a:pt x="27781" y="90488"/>
                </a:lnTo>
                <a:lnTo>
                  <a:pt x="25188" y="91757"/>
                </a:lnTo>
                <a:lnTo>
                  <a:pt x="22507" y="92604"/>
                </a:lnTo>
                <a:lnTo>
                  <a:pt x="19768" y="94121"/>
                </a:lnTo>
                <a:lnTo>
                  <a:pt x="16989" y="96085"/>
                </a:lnTo>
                <a:lnTo>
                  <a:pt x="14183" y="98347"/>
                </a:lnTo>
                <a:lnTo>
                  <a:pt x="11360" y="99855"/>
                </a:lnTo>
                <a:lnTo>
                  <a:pt x="8526" y="100860"/>
                </a:lnTo>
                <a:lnTo>
                  <a:pt x="5684" y="101530"/>
                </a:lnTo>
                <a:lnTo>
                  <a:pt x="3790" y="102929"/>
                </a:lnTo>
                <a:lnTo>
                  <a:pt x="2526" y="104814"/>
                </a:lnTo>
                <a:lnTo>
                  <a:pt x="0" y="11144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90"/>
          <p:cNvSpPr/>
          <p:nvPr/>
        </p:nvSpPr>
        <p:spPr>
          <a:xfrm>
            <a:off x="5163502" y="4449127"/>
            <a:ext cx="111434" cy="128589"/>
          </a:xfrm>
          <a:custGeom>
            <a:avLst/>
            <a:gdLst/>
            <a:ahLst/>
            <a:cxnLst/>
            <a:rect l="0" t="0" r="0" b="0"/>
            <a:pathLst>
              <a:path w="111434" h="128589">
                <a:moveTo>
                  <a:pt x="0" y="0"/>
                </a:moveTo>
                <a:lnTo>
                  <a:pt x="37265" y="0"/>
                </a:lnTo>
                <a:lnTo>
                  <a:pt x="40083" y="953"/>
                </a:lnTo>
                <a:lnTo>
                  <a:pt x="42914" y="2540"/>
                </a:lnTo>
                <a:lnTo>
                  <a:pt x="49752" y="7381"/>
                </a:lnTo>
                <a:lnTo>
                  <a:pt x="53227" y="8043"/>
                </a:lnTo>
                <a:lnTo>
                  <a:pt x="55487" y="8219"/>
                </a:lnTo>
                <a:lnTo>
                  <a:pt x="57947" y="9290"/>
                </a:lnTo>
                <a:lnTo>
                  <a:pt x="60539" y="10956"/>
                </a:lnTo>
                <a:lnTo>
                  <a:pt x="63219" y="13019"/>
                </a:lnTo>
                <a:lnTo>
                  <a:pt x="65959" y="14395"/>
                </a:lnTo>
                <a:lnTo>
                  <a:pt x="68737" y="15311"/>
                </a:lnTo>
                <a:lnTo>
                  <a:pt x="71542" y="15922"/>
                </a:lnTo>
                <a:lnTo>
                  <a:pt x="74365" y="16330"/>
                </a:lnTo>
                <a:lnTo>
                  <a:pt x="77199" y="16602"/>
                </a:lnTo>
                <a:lnTo>
                  <a:pt x="80041" y="16783"/>
                </a:lnTo>
                <a:lnTo>
                  <a:pt x="81936" y="17856"/>
                </a:lnTo>
                <a:lnTo>
                  <a:pt x="83199" y="19524"/>
                </a:lnTo>
                <a:lnTo>
                  <a:pt x="84041" y="21589"/>
                </a:lnTo>
                <a:lnTo>
                  <a:pt x="85555" y="22965"/>
                </a:lnTo>
                <a:lnTo>
                  <a:pt x="87517" y="23883"/>
                </a:lnTo>
                <a:lnTo>
                  <a:pt x="89777" y="24494"/>
                </a:lnTo>
                <a:lnTo>
                  <a:pt x="92236" y="25855"/>
                </a:lnTo>
                <a:lnTo>
                  <a:pt x="94828" y="27714"/>
                </a:lnTo>
                <a:lnTo>
                  <a:pt x="97509" y="29906"/>
                </a:lnTo>
                <a:lnTo>
                  <a:pt x="99296" y="32320"/>
                </a:lnTo>
                <a:lnTo>
                  <a:pt x="100487" y="34882"/>
                </a:lnTo>
                <a:lnTo>
                  <a:pt x="102400" y="41286"/>
                </a:lnTo>
                <a:lnTo>
                  <a:pt x="105201" y="44702"/>
                </a:lnTo>
                <a:lnTo>
                  <a:pt x="110210" y="50105"/>
                </a:lnTo>
                <a:lnTo>
                  <a:pt x="110895" y="53384"/>
                </a:lnTo>
                <a:lnTo>
                  <a:pt x="111077" y="55592"/>
                </a:lnTo>
                <a:lnTo>
                  <a:pt x="111199" y="58016"/>
                </a:lnTo>
                <a:lnTo>
                  <a:pt x="111334" y="63250"/>
                </a:lnTo>
                <a:lnTo>
                  <a:pt x="111433" y="80044"/>
                </a:lnTo>
                <a:lnTo>
                  <a:pt x="110484" y="81937"/>
                </a:lnTo>
                <a:lnTo>
                  <a:pt x="108899" y="83200"/>
                </a:lnTo>
                <a:lnTo>
                  <a:pt x="106889" y="84042"/>
                </a:lnTo>
                <a:lnTo>
                  <a:pt x="105550" y="85555"/>
                </a:lnTo>
                <a:lnTo>
                  <a:pt x="104656" y="87517"/>
                </a:lnTo>
                <a:lnTo>
                  <a:pt x="104061" y="89778"/>
                </a:lnTo>
                <a:lnTo>
                  <a:pt x="103664" y="92237"/>
                </a:lnTo>
                <a:lnTo>
                  <a:pt x="103400" y="94828"/>
                </a:lnTo>
                <a:lnTo>
                  <a:pt x="103223" y="97509"/>
                </a:lnTo>
                <a:lnTo>
                  <a:pt x="103105" y="100249"/>
                </a:lnTo>
                <a:lnTo>
                  <a:pt x="102974" y="105832"/>
                </a:lnTo>
                <a:lnTo>
                  <a:pt x="101987" y="108655"/>
                </a:lnTo>
                <a:lnTo>
                  <a:pt x="100376" y="111489"/>
                </a:lnTo>
                <a:lnTo>
                  <a:pt x="94403" y="119867"/>
                </a:lnTo>
                <a:lnTo>
                  <a:pt x="91804" y="119950"/>
                </a:lnTo>
                <a:lnTo>
                  <a:pt x="89778" y="119972"/>
                </a:lnTo>
                <a:lnTo>
                  <a:pt x="88427" y="120939"/>
                </a:lnTo>
                <a:lnTo>
                  <a:pt x="87527" y="122536"/>
                </a:lnTo>
                <a:lnTo>
                  <a:pt x="85729" y="128574"/>
                </a:lnTo>
                <a:lnTo>
                  <a:pt x="85727" y="128578"/>
                </a:lnTo>
                <a:lnTo>
                  <a:pt x="85727" y="128583"/>
                </a:lnTo>
                <a:lnTo>
                  <a:pt x="85725" y="12858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91"/>
          <p:cNvSpPr/>
          <p:nvPr/>
        </p:nvSpPr>
        <p:spPr>
          <a:xfrm>
            <a:off x="6929437" y="3394710"/>
            <a:ext cx="145733" cy="145733"/>
          </a:xfrm>
          <a:custGeom>
            <a:avLst/>
            <a:gdLst/>
            <a:ahLst/>
            <a:cxnLst/>
            <a:rect l="0" t="0" r="0" b="0"/>
            <a:pathLst>
              <a:path w="145733" h="145733">
                <a:moveTo>
                  <a:pt x="51435" y="0"/>
                </a:moveTo>
                <a:lnTo>
                  <a:pt x="42863" y="0"/>
                </a:lnTo>
                <a:lnTo>
                  <a:pt x="26940" y="15922"/>
                </a:lnTo>
                <a:lnTo>
                  <a:pt x="26261" y="19141"/>
                </a:lnTo>
                <a:lnTo>
                  <a:pt x="26080" y="21333"/>
                </a:lnTo>
                <a:lnTo>
                  <a:pt x="25006" y="22794"/>
                </a:lnTo>
                <a:lnTo>
                  <a:pt x="23338" y="23768"/>
                </a:lnTo>
                <a:lnTo>
                  <a:pt x="21274" y="24418"/>
                </a:lnTo>
                <a:lnTo>
                  <a:pt x="18945" y="25804"/>
                </a:lnTo>
                <a:lnTo>
                  <a:pt x="16440" y="27680"/>
                </a:lnTo>
                <a:lnTo>
                  <a:pt x="9034" y="33903"/>
                </a:lnTo>
                <a:lnTo>
                  <a:pt x="4159" y="38726"/>
                </a:lnTo>
                <a:lnTo>
                  <a:pt x="2773" y="41057"/>
                </a:lnTo>
                <a:lnTo>
                  <a:pt x="1849" y="43564"/>
                </a:lnTo>
                <a:lnTo>
                  <a:pt x="365" y="49880"/>
                </a:lnTo>
                <a:lnTo>
                  <a:pt x="162" y="53284"/>
                </a:lnTo>
                <a:lnTo>
                  <a:pt x="72" y="57971"/>
                </a:lnTo>
                <a:lnTo>
                  <a:pt x="0" y="89888"/>
                </a:lnTo>
                <a:lnTo>
                  <a:pt x="953" y="92310"/>
                </a:lnTo>
                <a:lnTo>
                  <a:pt x="2540" y="94877"/>
                </a:lnTo>
                <a:lnTo>
                  <a:pt x="7381" y="101291"/>
                </a:lnTo>
                <a:lnTo>
                  <a:pt x="10583" y="104708"/>
                </a:lnTo>
                <a:lnTo>
                  <a:pt x="21582" y="115876"/>
                </a:lnTo>
                <a:lnTo>
                  <a:pt x="23913" y="117256"/>
                </a:lnTo>
                <a:lnTo>
                  <a:pt x="26419" y="118175"/>
                </a:lnTo>
                <a:lnTo>
                  <a:pt x="29043" y="118788"/>
                </a:lnTo>
                <a:lnTo>
                  <a:pt x="31745" y="120149"/>
                </a:lnTo>
                <a:lnTo>
                  <a:pt x="34498" y="122010"/>
                </a:lnTo>
                <a:lnTo>
                  <a:pt x="41211" y="127288"/>
                </a:lnTo>
                <a:lnTo>
                  <a:pt x="44668" y="128010"/>
                </a:lnTo>
                <a:lnTo>
                  <a:pt x="46923" y="128202"/>
                </a:lnTo>
                <a:lnTo>
                  <a:pt x="50333" y="129283"/>
                </a:lnTo>
                <a:lnTo>
                  <a:pt x="54510" y="130956"/>
                </a:lnTo>
                <a:lnTo>
                  <a:pt x="59200" y="133024"/>
                </a:lnTo>
                <a:lnTo>
                  <a:pt x="63279" y="134402"/>
                </a:lnTo>
                <a:lnTo>
                  <a:pt x="66951" y="135321"/>
                </a:lnTo>
                <a:lnTo>
                  <a:pt x="70352" y="135934"/>
                </a:lnTo>
                <a:lnTo>
                  <a:pt x="73571" y="136343"/>
                </a:lnTo>
                <a:lnTo>
                  <a:pt x="76670" y="136615"/>
                </a:lnTo>
                <a:lnTo>
                  <a:pt x="79688" y="136796"/>
                </a:lnTo>
                <a:lnTo>
                  <a:pt x="85582" y="136998"/>
                </a:lnTo>
                <a:lnTo>
                  <a:pt x="97127" y="137128"/>
                </a:lnTo>
                <a:lnTo>
                  <a:pt x="105719" y="137150"/>
                </a:lnTo>
                <a:lnTo>
                  <a:pt x="108579" y="138106"/>
                </a:lnTo>
                <a:lnTo>
                  <a:pt x="111439" y="139695"/>
                </a:lnTo>
                <a:lnTo>
                  <a:pt x="114298" y="141708"/>
                </a:lnTo>
                <a:lnTo>
                  <a:pt x="117156" y="143049"/>
                </a:lnTo>
                <a:lnTo>
                  <a:pt x="120014" y="143943"/>
                </a:lnTo>
                <a:lnTo>
                  <a:pt x="126894" y="145379"/>
                </a:lnTo>
                <a:lnTo>
                  <a:pt x="130375" y="145575"/>
                </a:lnTo>
                <a:lnTo>
                  <a:pt x="135820" y="145701"/>
                </a:lnTo>
                <a:lnTo>
                  <a:pt x="145699" y="145732"/>
                </a:lnTo>
                <a:lnTo>
                  <a:pt x="145732" y="13716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92"/>
          <p:cNvSpPr/>
          <p:nvPr/>
        </p:nvSpPr>
        <p:spPr>
          <a:xfrm>
            <a:off x="6886575" y="3574732"/>
            <a:ext cx="257176" cy="119985"/>
          </a:xfrm>
          <a:custGeom>
            <a:avLst/>
            <a:gdLst/>
            <a:ahLst/>
            <a:cxnLst/>
            <a:rect l="0" t="0" r="0" b="0"/>
            <a:pathLst>
              <a:path w="257176" h="119985">
                <a:moveTo>
                  <a:pt x="8572" y="0"/>
                </a:moveTo>
                <a:lnTo>
                  <a:pt x="353" y="0"/>
                </a:lnTo>
                <a:lnTo>
                  <a:pt x="157" y="2540"/>
                </a:lnTo>
                <a:lnTo>
                  <a:pt x="31" y="7381"/>
                </a:lnTo>
                <a:lnTo>
                  <a:pt x="0" y="64171"/>
                </a:lnTo>
                <a:lnTo>
                  <a:pt x="952" y="65641"/>
                </a:lnTo>
                <a:lnTo>
                  <a:pt x="2540" y="66620"/>
                </a:lnTo>
                <a:lnTo>
                  <a:pt x="4550" y="67274"/>
                </a:lnTo>
                <a:lnTo>
                  <a:pt x="5891" y="68662"/>
                </a:lnTo>
                <a:lnTo>
                  <a:pt x="6784" y="70540"/>
                </a:lnTo>
                <a:lnTo>
                  <a:pt x="8219" y="75846"/>
                </a:lnTo>
                <a:lnTo>
                  <a:pt x="10955" y="79112"/>
                </a:lnTo>
                <a:lnTo>
                  <a:pt x="13018" y="81316"/>
                </a:lnTo>
                <a:lnTo>
                  <a:pt x="15346" y="82786"/>
                </a:lnTo>
                <a:lnTo>
                  <a:pt x="23173" y="85807"/>
                </a:lnTo>
                <a:lnTo>
                  <a:pt x="25927" y="87685"/>
                </a:lnTo>
                <a:lnTo>
                  <a:pt x="28714" y="89889"/>
                </a:lnTo>
                <a:lnTo>
                  <a:pt x="31525" y="91358"/>
                </a:lnTo>
                <a:lnTo>
                  <a:pt x="37189" y="92991"/>
                </a:lnTo>
                <a:lnTo>
                  <a:pt x="39079" y="94379"/>
                </a:lnTo>
                <a:lnTo>
                  <a:pt x="40340" y="96257"/>
                </a:lnTo>
                <a:lnTo>
                  <a:pt x="41181" y="98462"/>
                </a:lnTo>
                <a:lnTo>
                  <a:pt x="42694" y="99931"/>
                </a:lnTo>
                <a:lnTo>
                  <a:pt x="44655" y="100911"/>
                </a:lnTo>
                <a:lnTo>
                  <a:pt x="46914" y="101564"/>
                </a:lnTo>
                <a:lnTo>
                  <a:pt x="51965" y="104830"/>
                </a:lnTo>
                <a:lnTo>
                  <a:pt x="54646" y="107034"/>
                </a:lnTo>
                <a:lnTo>
                  <a:pt x="58338" y="108504"/>
                </a:lnTo>
                <a:lnTo>
                  <a:pt x="62705" y="109483"/>
                </a:lnTo>
                <a:lnTo>
                  <a:pt x="67520" y="110136"/>
                </a:lnTo>
                <a:lnTo>
                  <a:pt x="75411" y="110862"/>
                </a:lnTo>
                <a:lnTo>
                  <a:pt x="82094" y="111185"/>
                </a:lnTo>
                <a:lnTo>
                  <a:pt x="88238" y="111328"/>
                </a:lnTo>
                <a:lnTo>
                  <a:pt x="91210" y="112319"/>
                </a:lnTo>
                <a:lnTo>
                  <a:pt x="97052" y="115960"/>
                </a:lnTo>
                <a:lnTo>
                  <a:pt x="102824" y="118213"/>
                </a:lnTo>
                <a:lnTo>
                  <a:pt x="109517" y="119214"/>
                </a:lnTo>
                <a:lnTo>
                  <a:pt x="113969" y="119481"/>
                </a:lnTo>
                <a:lnTo>
                  <a:pt x="123042" y="119778"/>
                </a:lnTo>
                <a:lnTo>
                  <a:pt x="134458" y="119945"/>
                </a:lnTo>
                <a:lnTo>
                  <a:pt x="144214" y="119984"/>
                </a:lnTo>
                <a:lnTo>
                  <a:pt x="149483" y="119042"/>
                </a:lnTo>
                <a:lnTo>
                  <a:pt x="154900" y="117461"/>
                </a:lnTo>
                <a:lnTo>
                  <a:pt x="160416" y="115455"/>
                </a:lnTo>
                <a:lnTo>
                  <a:pt x="165047" y="114118"/>
                </a:lnTo>
                <a:lnTo>
                  <a:pt x="172732" y="112632"/>
                </a:lnTo>
                <a:lnTo>
                  <a:pt x="179322" y="111971"/>
                </a:lnTo>
                <a:lnTo>
                  <a:pt x="186378" y="111677"/>
                </a:lnTo>
                <a:lnTo>
                  <a:pt x="195865" y="111547"/>
                </a:lnTo>
                <a:lnTo>
                  <a:pt x="200109" y="110560"/>
                </a:lnTo>
                <a:lnTo>
                  <a:pt x="210633" y="105572"/>
                </a:lnTo>
                <a:lnTo>
                  <a:pt x="216804" y="104071"/>
                </a:lnTo>
                <a:lnTo>
                  <a:pt x="222722" y="103404"/>
                </a:lnTo>
                <a:lnTo>
                  <a:pt x="228527" y="103107"/>
                </a:lnTo>
                <a:lnTo>
                  <a:pt x="234283" y="102976"/>
                </a:lnTo>
                <a:lnTo>
                  <a:pt x="257175" y="10287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93"/>
          <p:cNvSpPr/>
          <p:nvPr/>
        </p:nvSpPr>
        <p:spPr>
          <a:xfrm>
            <a:off x="7263765" y="3566160"/>
            <a:ext cx="25718" cy="102870"/>
          </a:xfrm>
          <a:custGeom>
            <a:avLst/>
            <a:gdLst/>
            <a:ahLst/>
            <a:cxnLst/>
            <a:rect l="0" t="0" r="0" b="0"/>
            <a:pathLst>
              <a:path w="25718" h="102870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6785" y="9325"/>
                </a:lnTo>
                <a:lnTo>
                  <a:pt x="8219" y="15600"/>
                </a:lnTo>
                <a:lnTo>
                  <a:pt x="8337" y="17067"/>
                </a:lnTo>
                <a:lnTo>
                  <a:pt x="8415" y="18998"/>
                </a:lnTo>
                <a:lnTo>
                  <a:pt x="8502" y="23683"/>
                </a:lnTo>
                <a:lnTo>
                  <a:pt x="8572" y="66991"/>
                </a:lnTo>
                <a:lnTo>
                  <a:pt x="9525" y="68473"/>
                </a:lnTo>
                <a:lnTo>
                  <a:pt x="11112" y="70414"/>
                </a:lnTo>
                <a:lnTo>
                  <a:pt x="13123" y="72660"/>
                </a:lnTo>
                <a:lnTo>
                  <a:pt x="14464" y="75109"/>
                </a:lnTo>
                <a:lnTo>
                  <a:pt x="15357" y="77695"/>
                </a:lnTo>
                <a:lnTo>
                  <a:pt x="16792" y="84139"/>
                </a:lnTo>
                <a:lnTo>
                  <a:pt x="17862" y="85620"/>
                </a:lnTo>
                <a:lnTo>
                  <a:pt x="19528" y="87560"/>
                </a:lnTo>
                <a:lnTo>
                  <a:pt x="24495" y="92966"/>
                </a:lnTo>
                <a:lnTo>
                  <a:pt x="24902" y="94363"/>
                </a:lnTo>
                <a:lnTo>
                  <a:pt x="25174" y="96245"/>
                </a:lnTo>
                <a:lnTo>
                  <a:pt x="25717" y="10286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94"/>
          <p:cNvSpPr/>
          <p:nvPr/>
        </p:nvSpPr>
        <p:spPr>
          <a:xfrm>
            <a:off x="7203757" y="3729037"/>
            <a:ext cx="128588" cy="17146"/>
          </a:xfrm>
          <a:custGeom>
            <a:avLst/>
            <a:gdLst/>
            <a:ahLst/>
            <a:cxnLst/>
            <a:rect l="0" t="0" r="0" b="0"/>
            <a:pathLst>
              <a:path w="128588" h="17146">
                <a:moveTo>
                  <a:pt x="0" y="17145"/>
                </a:moveTo>
                <a:lnTo>
                  <a:pt x="4551" y="12594"/>
                </a:lnTo>
                <a:lnTo>
                  <a:pt x="6844" y="11254"/>
                </a:lnTo>
                <a:lnTo>
                  <a:pt x="9325" y="10360"/>
                </a:lnTo>
                <a:lnTo>
                  <a:pt x="11932" y="9764"/>
                </a:lnTo>
                <a:lnTo>
                  <a:pt x="14622" y="9367"/>
                </a:lnTo>
                <a:lnTo>
                  <a:pt x="17368" y="9102"/>
                </a:lnTo>
                <a:lnTo>
                  <a:pt x="20151" y="8925"/>
                </a:lnTo>
                <a:lnTo>
                  <a:pt x="25784" y="8730"/>
                </a:lnTo>
                <a:lnTo>
                  <a:pt x="28620" y="8677"/>
                </a:lnTo>
                <a:lnTo>
                  <a:pt x="31462" y="7690"/>
                </a:lnTo>
                <a:lnTo>
                  <a:pt x="34310" y="6079"/>
                </a:lnTo>
                <a:lnTo>
                  <a:pt x="37160" y="4053"/>
                </a:lnTo>
                <a:lnTo>
                  <a:pt x="40966" y="2702"/>
                </a:lnTo>
                <a:lnTo>
                  <a:pt x="45409" y="1801"/>
                </a:lnTo>
                <a:lnTo>
                  <a:pt x="50275" y="1201"/>
                </a:lnTo>
                <a:lnTo>
                  <a:pt x="54472" y="801"/>
                </a:lnTo>
                <a:lnTo>
                  <a:pt x="58222" y="534"/>
                </a:lnTo>
                <a:lnTo>
                  <a:pt x="61674" y="356"/>
                </a:lnTo>
                <a:lnTo>
                  <a:pt x="68051" y="159"/>
                </a:lnTo>
                <a:lnTo>
                  <a:pt x="79536" y="47"/>
                </a:ln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95"/>
          <p:cNvSpPr/>
          <p:nvPr/>
        </p:nvSpPr>
        <p:spPr>
          <a:xfrm>
            <a:off x="7220911" y="3772004"/>
            <a:ext cx="102862" cy="101540"/>
          </a:xfrm>
          <a:custGeom>
            <a:avLst/>
            <a:gdLst/>
            <a:ahLst/>
            <a:cxnLst/>
            <a:rect l="0" t="0" r="0" b="0"/>
            <a:pathLst>
              <a:path w="102862" h="101540">
                <a:moveTo>
                  <a:pt x="34281" y="8468"/>
                </a:moveTo>
                <a:lnTo>
                  <a:pt x="47052" y="8468"/>
                </a:lnTo>
                <a:lnTo>
                  <a:pt x="49463" y="7516"/>
                </a:lnTo>
                <a:lnTo>
                  <a:pt x="52022" y="5928"/>
                </a:lnTo>
                <a:lnTo>
                  <a:pt x="54681" y="3917"/>
                </a:lnTo>
                <a:lnTo>
                  <a:pt x="57406" y="2577"/>
                </a:lnTo>
                <a:lnTo>
                  <a:pt x="60175" y="1683"/>
                </a:lnTo>
                <a:lnTo>
                  <a:pt x="66913" y="249"/>
                </a:lnTo>
                <a:lnTo>
                  <a:pt x="68418" y="131"/>
                </a:lnTo>
                <a:lnTo>
                  <a:pt x="70374" y="52"/>
                </a:lnTo>
                <a:lnTo>
                  <a:pt x="72630" y="0"/>
                </a:lnTo>
                <a:lnTo>
                  <a:pt x="75087" y="918"/>
                </a:lnTo>
                <a:lnTo>
                  <a:pt x="77678" y="2482"/>
                </a:lnTo>
                <a:lnTo>
                  <a:pt x="84128" y="7286"/>
                </a:lnTo>
                <a:lnTo>
                  <a:pt x="85610" y="8632"/>
                </a:lnTo>
                <a:lnTo>
                  <a:pt x="92958" y="15745"/>
                </a:lnTo>
                <a:lnTo>
                  <a:pt x="93402" y="17129"/>
                </a:lnTo>
                <a:lnTo>
                  <a:pt x="93697" y="19005"/>
                </a:lnTo>
                <a:lnTo>
                  <a:pt x="93894" y="21207"/>
                </a:lnTo>
                <a:lnTo>
                  <a:pt x="94026" y="23629"/>
                </a:lnTo>
                <a:lnTo>
                  <a:pt x="94254" y="32607"/>
                </a:lnTo>
                <a:lnTo>
                  <a:pt x="93313" y="35038"/>
                </a:lnTo>
                <a:lnTo>
                  <a:pt x="91733" y="38564"/>
                </a:lnTo>
                <a:lnTo>
                  <a:pt x="89728" y="42820"/>
                </a:lnTo>
                <a:lnTo>
                  <a:pt x="88390" y="46609"/>
                </a:lnTo>
                <a:lnTo>
                  <a:pt x="87499" y="50088"/>
                </a:lnTo>
                <a:lnTo>
                  <a:pt x="86904" y="53360"/>
                </a:lnTo>
                <a:lnTo>
                  <a:pt x="85556" y="56493"/>
                </a:lnTo>
                <a:lnTo>
                  <a:pt x="83704" y="59535"/>
                </a:lnTo>
                <a:lnTo>
                  <a:pt x="81517" y="62515"/>
                </a:lnTo>
                <a:lnTo>
                  <a:pt x="79106" y="65454"/>
                </a:lnTo>
                <a:lnTo>
                  <a:pt x="76548" y="68367"/>
                </a:lnTo>
                <a:lnTo>
                  <a:pt x="73888" y="71261"/>
                </a:lnTo>
                <a:lnTo>
                  <a:pt x="68395" y="77016"/>
                </a:lnTo>
                <a:lnTo>
                  <a:pt x="65596" y="79884"/>
                </a:lnTo>
                <a:lnTo>
                  <a:pt x="62777" y="81796"/>
                </a:lnTo>
                <a:lnTo>
                  <a:pt x="59946" y="83071"/>
                </a:lnTo>
                <a:lnTo>
                  <a:pt x="57106" y="83921"/>
                </a:lnTo>
                <a:lnTo>
                  <a:pt x="54261" y="85440"/>
                </a:lnTo>
                <a:lnTo>
                  <a:pt x="51410" y="87405"/>
                </a:lnTo>
                <a:lnTo>
                  <a:pt x="44544" y="92852"/>
                </a:lnTo>
                <a:lnTo>
                  <a:pt x="43028" y="93299"/>
                </a:lnTo>
                <a:lnTo>
                  <a:pt x="41065" y="93597"/>
                </a:lnTo>
                <a:lnTo>
                  <a:pt x="38804" y="93796"/>
                </a:lnTo>
                <a:lnTo>
                  <a:pt x="36343" y="94880"/>
                </a:lnTo>
                <a:lnTo>
                  <a:pt x="33751" y="96557"/>
                </a:lnTo>
                <a:lnTo>
                  <a:pt x="31070" y="98626"/>
                </a:lnTo>
                <a:lnTo>
                  <a:pt x="28331" y="100006"/>
                </a:lnTo>
                <a:lnTo>
                  <a:pt x="25552" y="100926"/>
                </a:lnTo>
                <a:lnTo>
                  <a:pt x="22746" y="101539"/>
                </a:lnTo>
                <a:lnTo>
                  <a:pt x="19924" y="100996"/>
                </a:lnTo>
                <a:lnTo>
                  <a:pt x="17089" y="99680"/>
                </a:lnTo>
                <a:lnTo>
                  <a:pt x="9063" y="94514"/>
                </a:lnTo>
                <a:lnTo>
                  <a:pt x="6246" y="94336"/>
                </a:lnTo>
                <a:lnTo>
                  <a:pt x="4161" y="94288"/>
                </a:lnTo>
                <a:lnTo>
                  <a:pt x="2771" y="93304"/>
                </a:lnTo>
                <a:lnTo>
                  <a:pt x="1845" y="91695"/>
                </a:lnTo>
                <a:lnTo>
                  <a:pt x="357" y="86820"/>
                </a:lnTo>
                <a:lnTo>
                  <a:pt x="235" y="85468"/>
                </a:lnTo>
                <a:lnTo>
                  <a:pt x="154" y="83614"/>
                </a:lnTo>
                <a:lnTo>
                  <a:pt x="24" y="78345"/>
                </a:lnTo>
                <a:lnTo>
                  <a:pt x="0" y="72882"/>
                </a:lnTo>
                <a:lnTo>
                  <a:pt x="949" y="71413"/>
                </a:lnTo>
                <a:lnTo>
                  <a:pt x="2535" y="70434"/>
                </a:lnTo>
                <a:lnTo>
                  <a:pt x="4544" y="69781"/>
                </a:lnTo>
                <a:lnTo>
                  <a:pt x="5884" y="68393"/>
                </a:lnTo>
                <a:lnTo>
                  <a:pt x="6778" y="66516"/>
                </a:lnTo>
                <a:lnTo>
                  <a:pt x="7373" y="64312"/>
                </a:lnTo>
                <a:lnTo>
                  <a:pt x="8722" y="62842"/>
                </a:lnTo>
                <a:lnTo>
                  <a:pt x="10574" y="61863"/>
                </a:lnTo>
                <a:lnTo>
                  <a:pt x="12762" y="61209"/>
                </a:lnTo>
                <a:lnTo>
                  <a:pt x="15172" y="60774"/>
                </a:lnTo>
                <a:lnTo>
                  <a:pt x="17732" y="60484"/>
                </a:lnTo>
                <a:lnTo>
                  <a:pt x="20391" y="60290"/>
                </a:lnTo>
                <a:lnTo>
                  <a:pt x="23116" y="60161"/>
                </a:lnTo>
                <a:lnTo>
                  <a:pt x="28684" y="60018"/>
                </a:lnTo>
                <a:lnTo>
                  <a:pt x="71460" y="59903"/>
                </a:lnTo>
                <a:lnTo>
                  <a:pt x="74307" y="60856"/>
                </a:lnTo>
                <a:lnTo>
                  <a:pt x="77158" y="62443"/>
                </a:lnTo>
                <a:lnTo>
                  <a:pt x="80010" y="64454"/>
                </a:lnTo>
                <a:lnTo>
                  <a:pt x="82865" y="65795"/>
                </a:lnTo>
                <a:lnTo>
                  <a:pt x="85720" y="66688"/>
                </a:lnTo>
                <a:lnTo>
                  <a:pt x="92596" y="68123"/>
                </a:lnTo>
                <a:lnTo>
                  <a:pt x="94113" y="69193"/>
                </a:lnTo>
                <a:lnTo>
                  <a:pt x="96077" y="70859"/>
                </a:lnTo>
                <a:lnTo>
                  <a:pt x="102861" y="7704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96"/>
          <p:cNvSpPr/>
          <p:nvPr/>
        </p:nvSpPr>
        <p:spPr>
          <a:xfrm>
            <a:off x="7400925" y="3686206"/>
            <a:ext cx="111443" cy="111412"/>
          </a:xfrm>
          <a:custGeom>
            <a:avLst/>
            <a:gdLst/>
            <a:ahLst/>
            <a:cxnLst/>
            <a:rect l="0" t="0" r="0" b="0"/>
            <a:pathLst>
              <a:path w="111443" h="111412">
                <a:moveTo>
                  <a:pt x="0" y="8541"/>
                </a:moveTo>
                <a:lnTo>
                  <a:pt x="0" y="1160"/>
                </a:lnTo>
                <a:lnTo>
                  <a:pt x="952" y="763"/>
                </a:lnTo>
                <a:lnTo>
                  <a:pt x="2540" y="498"/>
                </a:lnTo>
                <a:lnTo>
                  <a:pt x="7380" y="73"/>
                </a:lnTo>
                <a:lnTo>
                  <a:pt x="10583" y="15"/>
                </a:lnTo>
                <a:lnTo>
                  <a:pt x="12770" y="0"/>
                </a:lnTo>
                <a:lnTo>
                  <a:pt x="14229" y="942"/>
                </a:lnTo>
                <a:lnTo>
                  <a:pt x="15201" y="2523"/>
                </a:lnTo>
                <a:lnTo>
                  <a:pt x="15848" y="4529"/>
                </a:lnTo>
                <a:lnTo>
                  <a:pt x="17233" y="5866"/>
                </a:lnTo>
                <a:lnTo>
                  <a:pt x="19108" y="6758"/>
                </a:lnTo>
                <a:lnTo>
                  <a:pt x="21311" y="7352"/>
                </a:lnTo>
                <a:lnTo>
                  <a:pt x="22780" y="8701"/>
                </a:lnTo>
                <a:lnTo>
                  <a:pt x="23759" y="10553"/>
                </a:lnTo>
                <a:lnTo>
                  <a:pt x="24412" y="12740"/>
                </a:lnTo>
                <a:lnTo>
                  <a:pt x="25799" y="14197"/>
                </a:lnTo>
                <a:lnTo>
                  <a:pt x="27677" y="15170"/>
                </a:lnTo>
                <a:lnTo>
                  <a:pt x="32984" y="16729"/>
                </a:lnTo>
                <a:lnTo>
                  <a:pt x="36249" y="19483"/>
                </a:lnTo>
                <a:lnTo>
                  <a:pt x="38454" y="21551"/>
                </a:lnTo>
                <a:lnTo>
                  <a:pt x="40876" y="22929"/>
                </a:lnTo>
                <a:lnTo>
                  <a:pt x="43443" y="23848"/>
                </a:lnTo>
                <a:lnTo>
                  <a:pt x="46107" y="24461"/>
                </a:lnTo>
                <a:lnTo>
                  <a:pt x="47883" y="25822"/>
                </a:lnTo>
                <a:lnTo>
                  <a:pt x="49066" y="27682"/>
                </a:lnTo>
                <a:lnTo>
                  <a:pt x="49856" y="29874"/>
                </a:lnTo>
                <a:lnTo>
                  <a:pt x="51334" y="32288"/>
                </a:lnTo>
                <a:lnTo>
                  <a:pt x="53273" y="34850"/>
                </a:lnTo>
                <a:lnTo>
                  <a:pt x="55517" y="37510"/>
                </a:lnTo>
                <a:lnTo>
                  <a:pt x="57967" y="39284"/>
                </a:lnTo>
                <a:lnTo>
                  <a:pt x="60552" y="40466"/>
                </a:lnTo>
                <a:lnTo>
                  <a:pt x="63228" y="41255"/>
                </a:lnTo>
                <a:lnTo>
                  <a:pt x="65012" y="42733"/>
                </a:lnTo>
                <a:lnTo>
                  <a:pt x="66201" y="44670"/>
                </a:lnTo>
                <a:lnTo>
                  <a:pt x="66994" y="46915"/>
                </a:lnTo>
                <a:lnTo>
                  <a:pt x="68475" y="49364"/>
                </a:lnTo>
                <a:lnTo>
                  <a:pt x="70415" y="51949"/>
                </a:lnTo>
                <a:lnTo>
                  <a:pt x="72661" y="54624"/>
                </a:lnTo>
                <a:lnTo>
                  <a:pt x="75110" y="56408"/>
                </a:lnTo>
                <a:lnTo>
                  <a:pt x="77696" y="57598"/>
                </a:lnTo>
                <a:lnTo>
                  <a:pt x="80372" y="58391"/>
                </a:lnTo>
                <a:lnTo>
                  <a:pt x="82157" y="59871"/>
                </a:lnTo>
                <a:lnTo>
                  <a:pt x="83346" y="61811"/>
                </a:lnTo>
                <a:lnTo>
                  <a:pt x="84139" y="64057"/>
                </a:lnTo>
                <a:lnTo>
                  <a:pt x="85620" y="66507"/>
                </a:lnTo>
                <a:lnTo>
                  <a:pt x="87560" y="69093"/>
                </a:lnTo>
                <a:lnTo>
                  <a:pt x="92967" y="75535"/>
                </a:lnTo>
                <a:lnTo>
                  <a:pt x="96246" y="78956"/>
                </a:lnTo>
                <a:lnTo>
                  <a:pt x="98453" y="81202"/>
                </a:lnTo>
                <a:lnTo>
                  <a:pt x="99926" y="83652"/>
                </a:lnTo>
                <a:lnTo>
                  <a:pt x="100907" y="86237"/>
                </a:lnTo>
                <a:lnTo>
                  <a:pt x="101561" y="88913"/>
                </a:lnTo>
                <a:lnTo>
                  <a:pt x="102950" y="90698"/>
                </a:lnTo>
                <a:lnTo>
                  <a:pt x="104828" y="91887"/>
                </a:lnTo>
                <a:lnTo>
                  <a:pt x="107033" y="92680"/>
                </a:lnTo>
                <a:lnTo>
                  <a:pt x="108502" y="94162"/>
                </a:lnTo>
                <a:lnTo>
                  <a:pt x="109483" y="96101"/>
                </a:lnTo>
                <a:lnTo>
                  <a:pt x="110135" y="98347"/>
                </a:lnTo>
                <a:lnTo>
                  <a:pt x="110571" y="100797"/>
                </a:lnTo>
                <a:lnTo>
                  <a:pt x="110861" y="103382"/>
                </a:lnTo>
                <a:lnTo>
                  <a:pt x="111442" y="11141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97"/>
          <p:cNvSpPr/>
          <p:nvPr/>
        </p:nvSpPr>
        <p:spPr>
          <a:xfrm>
            <a:off x="7418069" y="3669029"/>
            <a:ext cx="85726" cy="120017"/>
          </a:xfrm>
          <a:custGeom>
            <a:avLst/>
            <a:gdLst/>
            <a:ahLst/>
            <a:cxnLst/>
            <a:rect l="0" t="0" r="0" b="0"/>
            <a:pathLst>
              <a:path w="85726" h="120017">
                <a:moveTo>
                  <a:pt x="85725" y="0"/>
                </a:moveTo>
                <a:lnTo>
                  <a:pt x="85725" y="4552"/>
                </a:lnTo>
                <a:lnTo>
                  <a:pt x="84773" y="6845"/>
                </a:lnTo>
                <a:lnTo>
                  <a:pt x="83186" y="9326"/>
                </a:lnTo>
                <a:lnTo>
                  <a:pt x="81174" y="11932"/>
                </a:lnTo>
                <a:lnTo>
                  <a:pt x="79834" y="14622"/>
                </a:lnTo>
                <a:lnTo>
                  <a:pt x="78940" y="17369"/>
                </a:lnTo>
                <a:lnTo>
                  <a:pt x="78345" y="20152"/>
                </a:lnTo>
                <a:lnTo>
                  <a:pt x="76995" y="22007"/>
                </a:lnTo>
                <a:lnTo>
                  <a:pt x="75143" y="23244"/>
                </a:lnTo>
                <a:lnTo>
                  <a:pt x="72955" y="24069"/>
                </a:lnTo>
                <a:lnTo>
                  <a:pt x="70545" y="26524"/>
                </a:lnTo>
                <a:lnTo>
                  <a:pt x="67985" y="30065"/>
                </a:lnTo>
                <a:lnTo>
                  <a:pt x="65326" y="34331"/>
                </a:lnTo>
                <a:lnTo>
                  <a:pt x="62601" y="38128"/>
                </a:lnTo>
                <a:lnTo>
                  <a:pt x="59831" y="41611"/>
                </a:lnTo>
                <a:lnTo>
                  <a:pt x="57033" y="44886"/>
                </a:lnTo>
                <a:lnTo>
                  <a:pt x="54215" y="48022"/>
                </a:lnTo>
                <a:lnTo>
                  <a:pt x="48543" y="54046"/>
                </a:lnTo>
                <a:lnTo>
                  <a:pt x="31430" y="71417"/>
                </a:lnTo>
                <a:lnTo>
                  <a:pt x="29526" y="74281"/>
                </a:lnTo>
                <a:lnTo>
                  <a:pt x="28257" y="77143"/>
                </a:lnTo>
                <a:lnTo>
                  <a:pt x="27410" y="80004"/>
                </a:lnTo>
                <a:lnTo>
                  <a:pt x="25894" y="82864"/>
                </a:lnTo>
                <a:lnTo>
                  <a:pt x="23931" y="85723"/>
                </a:lnTo>
                <a:lnTo>
                  <a:pt x="18486" y="92604"/>
                </a:lnTo>
                <a:lnTo>
                  <a:pt x="17087" y="94121"/>
                </a:lnTo>
                <a:lnTo>
                  <a:pt x="12992" y="98347"/>
                </a:lnTo>
                <a:lnTo>
                  <a:pt x="11520" y="100807"/>
                </a:lnTo>
                <a:lnTo>
                  <a:pt x="10538" y="103400"/>
                </a:lnTo>
                <a:lnTo>
                  <a:pt x="8961" y="109854"/>
                </a:lnTo>
                <a:lnTo>
                  <a:pt x="7880" y="110384"/>
                </a:lnTo>
                <a:lnTo>
                  <a:pt x="6205" y="110737"/>
                </a:lnTo>
                <a:lnTo>
                  <a:pt x="4137" y="110972"/>
                </a:lnTo>
                <a:lnTo>
                  <a:pt x="2758" y="112082"/>
                </a:lnTo>
                <a:lnTo>
                  <a:pt x="1839" y="113774"/>
                </a:lnTo>
                <a:lnTo>
                  <a:pt x="0" y="12001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98"/>
          <p:cNvSpPr/>
          <p:nvPr/>
        </p:nvSpPr>
        <p:spPr>
          <a:xfrm>
            <a:off x="5326379" y="4123372"/>
            <a:ext cx="145369" cy="317183"/>
          </a:xfrm>
          <a:custGeom>
            <a:avLst/>
            <a:gdLst/>
            <a:ahLst/>
            <a:cxnLst/>
            <a:rect l="0" t="0" r="0" b="0"/>
            <a:pathLst>
              <a:path w="145369" h="317183">
                <a:moveTo>
                  <a:pt x="34291" y="317182"/>
                </a:moveTo>
                <a:lnTo>
                  <a:pt x="17146" y="317182"/>
                </a:lnTo>
                <a:lnTo>
                  <a:pt x="21696" y="317182"/>
                </a:lnTo>
                <a:lnTo>
                  <a:pt x="23037" y="316230"/>
                </a:lnTo>
                <a:lnTo>
                  <a:pt x="23931" y="314643"/>
                </a:lnTo>
                <a:lnTo>
                  <a:pt x="24526" y="312632"/>
                </a:lnTo>
                <a:lnTo>
                  <a:pt x="25876" y="311291"/>
                </a:lnTo>
                <a:lnTo>
                  <a:pt x="27729" y="310398"/>
                </a:lnTo>
                <a:lnTo>
                  <a:pt x="29916" y="309801"/>
                </a:lnTo>
                <a:lnTo>
                  <a:pt x="32327" y="309404"/>
                </a:lnTo>
                <a:lnTo>
                  <a:pt x="34886" y="309140"/>
                </a:lnTo>
                <a:lnTo>
                  <a:pt x="37545" y="308963"/>
                </a:lnTo>
                <a:lnTo>
                  <a:pt x="39318" y="307893"/>
                </a:lnTo>
                <a:lnTo>
                  <a:pt x="40500" y="306227"/>
                </a:lnTo>
                <a:lnTo>
                  <a:pt x="41287" y="304164"/>
                </a:lnTo>
                <a:lnTo>
                  <a:pt x="42765" y="302789"/>
                </a:lnTo>
                <a:lnTo>
                  <a:pt x="44703" y="301871"/>
                </a:lnTo>
                <a:lnTo>
                  <a:pt x="46947" y="301261"/>
                </a:lnTo>
                <a:lnTo>
                  <a:pt x="49396" y="299900"/>
                </a:lnTo>
                <a:lnTo>
                  <a:pt x="51981" y="298041"/>
                </a:lnTo>
                <a:lnTo>
                  <a:pt x="54656" y="295849"/>
                </a:lnTo>
                <a:lnTo>
                  <a:pt x="57393" y="294388"/>
                </a:lnTo>
                <a:lnTo>
                  <a:pt x="60170" y="293414"/>
                </a:lnTo>
                <a:lnTo>
                  <a:pt x="62973" y="292764"/>
                </a:lnTo>
                <a:lnTo>
                  <a:pt x="65795" y="291379"/>
                </a:lnTo>
                <a:lnTo>
                  <a:pt x="68629" y="289502"/>
                </a:lnTo>
                <a:lnTo>
                  <a:pt x="71470" y="287299"/>
                </a:lnTo>
                <a:lnTo>
                  <a:pt x="74316" y="284878"/>
                </a:lnTo>
                <a:lnTo>
                  <a:pt x="77167" y="282311"/>
                </a:lnTo>
                <a:lnTo>
                  <a:pt x="82874" y="276919"/>
                </a:lnTo>
                <a:lnTo>
                  <a:pt x="105728" y="254307"/>
                </a:lnTo>
                <a:lnTo>
                  <a:pt x="114300" y="245742"/>
                </a:lnTo>
                <a:lnTo>
                  <a:pt x="116205" y="242885"/>
                </a:lnTo>
                <a:lnTo>
                  <a:pt x="119839" y="234314"/>
                </a:lnTo>
                <a:lnTo>
                  <a:pt x="124065" y="228600"/>
                </a:lnTo>
                <a:lnTo>
                  <a:pt x="126525" y="225742"/>
                </a:lnTo>
                <a:lnTo>
                  <a:pt x="129117" y="222885"/>
                </a:lnTo>
                <a:lnTo>
                  <a:pt x="131799" y="220028"/>
                </a:lnTo>
                <a:lnTo>
                  <a:pt x="133586" y="217170"/>
                </a:lnTo>
                <a:lnTo>
                  <a:pt x="135572" y="211455"/>
                </a:lnTo>
                <a:lnTo>
                  <a:pt x="136690" y="202882"/>
                </a:lnTo>
                <a:lnTo>
                  <a:pt x="137799" y="200025"/>
                </a:lnTo>
                <a:lnTo>
                  <a:pt x="141572" y="194310"/>
                </a:lnTo>
                <a:lnTo>
                  <a:pt x="143884" y="186055"/>
                </a:lnTo>
                <a:lnTo>
                  <a:pt x="144911" y="176989"/>
                </a:lnTo>
                <a:lnTo>
                  <a:pt x="145368" y="169784"/>
                </a:lnTo>
                <a:lnTo>
                  <a:pt x="144537" y="166530"/>
                </a:lnTo>
                <a:lnTo>
                  <a:pt x="141074" y="160373"/>
                </a:lnTo>
                <a:lnTo>
                  <a:pt x="138900" y="154462"/>
                </a:lnTo>
                <a:lnTo>
                  <a:pt x="137676" y="145779"/>
                </a:lnTo>
                <a:lnTo>
                  <a:pt x="137504" y="142906"/>
                </a:lnTo>
                <a:lnTo>
                  <a:pt x="136437" y="140038"/>
                </a:lnTo>
                <a:lnTo>
                  <a:pt x="132712" y="134312"/>
                </a:lnTo>
                <a:lnTo>
                  <a:pt x="130385" y="130499"/>
                </a:lnTo>
                <a:lnTo>
                  <a:pt x="127881" y="126052"/>
                </a:lnTo>
                <a:lnTo>
                  <a:pt x="123511" y="116983"/>
                </a:lnTo>
                <a:lnTo>
                  <a:pt x="121569" y="109778"/>
                </a:lnTo>
                <a:lnTo>
                  <a:pt x="118166" y="103400"/>
                </a:lnTo>
                <a:lnTo>
                  <a:pt x="115926" y="100366"/>
                </a:lnTo>
                <a:lnTo>
                  <a:pt x="113479" y="97391"/>
                </a:lnTo>
                <a:lnTo>
                  <a:pt x="110895" y="94455"/>
                </a:lnTo>
                <a:lnTo>
                  <a:pt x="108221" y="91545"/>
                </a:lnTo>
                <a:lnTo>
                  <a:pt x="106437" y="88653"/>
                </a:lnTo>
                <a:lnTo>
                  <a:pt x="102975" y="80031"/>
                </a:lnTo>
                <a:lnTo>
                  <a:pt x="98789" y="74304"/>
                </a:lnTo>
                <a:lnTo>
                  <a:pt x="96340" y="71444"/>
                </a:lnTo>
                <a:lnTo>
                  <a:pt x="93754" y="68584"/>
                </a:lnTo>
                <a:lnTo>
                  <a:pt x="91078" y="65725"/>
                </a:lnTo>
                <a:lnTo>
                  <a:pt x="89294" y="62867"/>
                </a:lnTo>
                <a:lnTo>
                  <a:pt x="87311" y="57151"/>
                </a:lnTo>
                <a:lnTo>
                  <a:pt x="84878" y="54293"/>
                </a:lnTo>
                <a:lnTo>
                  <a:pt x="81350" y="51435"/>
                </a:lnTo>
                <a:lnTo>
                  <a:pt x="77094" y="48578"/>
                </a:lnTo>
                <a:lnTo>
                  <a:pt x="74256" y="45720"/>
                </a:lnTo>
                <a:lnTo>
                  <a:pt x="72365" y="42863"/>
                </a:lnTo>
                <a:lnTo>
                  <a:pt x="69310" y="37148"/>
                </a:lnTo>
                <a:lnTo>
                  <a:pt x="64777" y="31432"/>
                </a:lnTo>
                <a:lnTo>
                  <a:pt x="62235" y="29528"/>
                </a:lnTo>
                <a:lnTo>
                  <a:pt x="59588" y="28257"/>
                </a:lnTo>
                <a:lnTo>
                  <a:pt x="56870" y="27411"/>
                </a:lnTo>
                <a:lnTo>
                  <a:pt x="54106" y="25894"/>
                </a:lnTo>
                <a:lnTo>
                  <a:pt x="51311" y="23930"/>
                </a:lnTo>
                <a:lnTo>
                  <a:pt x="44531" y="18486"/>
                </a:lnTo>
                <a:lnTo>
                  <a:pt x="41065" y="15201"/>
                </a:lnTo>
                <a:lnTo>
                  <a:pt x="38807" y="12991"/>
                </a:lnTo>
                <a:lnTo>
                  <a:pt x="36349" y="11519"/>
                </a:lnTo>
                <a:lnTo>
                  <a:pt x="33758" y="10536"/>
                </a:lnTo>
                <a:lnTo>
                  <a:pt x="31078" y="9882"/>
                </a:lnTo>
                <a:lnTo>
                  <a:pt x="28339" y="9445"/>
                </a:lnTo>
                <a:lnTo>
                  <a:pt x="25560" y="9155"/>
                </a:lnTo>
                <a:lnTo>
                  <a:pt x="18808" y="8688"/>
                </a:lnTo>
                <a:lnTo>
                  <a:pt x="18254" y="7697"/>
                </a:lnTo>
                <a:lnTo>
                  <a:pt x="17638" y="4056"/>
                </a:lnTo>
                <a:lnTo>
                  <a:pt x="16521" y="2704"/>
                </a:lnTo>
                <a:lnTo>
                  <a:pt x="14824" y="1803"/>
                </a:lnTo>
                <a:lnTo>
                  <a:pt x="10399" y="801"/>
                </a:lnTo>
                <a:lnTo>
                  <a:pt x="7886" y="534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4" name="Group 53"/>
          <p:cNvGrpSpPr/>
          <p:nvPr/>
        </p:nvGrpSpPr>
        <p:grpSpPr>
          <a:xfrm>
            <a:off x="5249342" y="3669029"/>
            <a:ext cx="377076" cy="334295"/>
            <a:chOff x="5249342" y="3669029"/>
            <a:chExt cx="377076" cy="334295"/>
          </a:xfrm>
        </p:grpSpPr>
        <p:sp>
          <p:nvSpPr>
            <p:cNvPr id="49" name="SMARTPenAnnotation399"/>
            <p:cNvSpPr/>
            <p:nvPr/>
          </p:nvSpPr>
          <p:spPr>
            <a:xfrm>
              <a:off x="5326379" y="3669029"/>
              <a:ext cx="17147" cy="120017"/>
            </a:xfrm>
            <a:custGeom>
              <a:avLst/>
              <a:gdLst/>
              <a:ahLst/>
              <a:cxnLst/>
              <a:rect l="0" t="0" r="0" b="0"/>
              <a:pathLst>
                <a:path w="17147" h="120017">
                  <a:moveTo>
                    <a:pt x="0" y="0"/>
                  </a:moveTo>
                  <a:lnTo>
                    <a:pt x="0" y="21239"/>
                  </a:lnTo>
                  <a:lnTo>
                    <a:pt x="953" y="23684"/>
                  </a:lnTo>
                  <a:lnTo>
                    <a:pt x="2541" y="26267"/>
                  </a:lnTo>
                  <a:lnTo>
                    <a:pt x="4551" y="28942"/>
                  </a:lnTo>
                  <a:lnTo>
                    <a:pt x="5892" y="31677"/>
                  </a:lnTo>
                  <a:lnTo>
                    <a:pt x="6786" y="34453"/>
                  </a:lnTo>
                  <a:lnTo>
                    <a:pt x="7382" y="37257"/>
                  </a:lnTo>
                  <a:lnTo>
                    <a:pt x="7779" y="40078"/>
                  </a:lnTo>
                  <a:lnTo>
                    <a:pt x="8043" y="42911"/>
                  </a:lnTo>
                  <a:lnTo>
                    <a:pt x="8220" y="45753"/>
                  </a:lnTo>
                  <a:lnTo>
                    <a:pt x="8416" y="51450"/>
                  </a:lnTo>
                  <a:lnTo>
                    <a:pt x="8469" y="54303"/>
                  </a:lnTo>
                  <a:lnTo>
                    <a:pt x="9456" y="58110"/>
                  </a:lnTo>
                  <a:lnTo>
                    <a:pt x="11067" y="62552"/>
                  </a:lnTo>
                  <a:lnTo>
                    <a:pt x="13093" y="67419"/>
                  </a:lnTo>
                  <a:lnTo>
                    <a:pt x="14444" y="71616"/>
                  </a:lnTo>
                  <a:lnTo>
                    <a:pt x="15344" y="75367"/>
                  </a:lnTo>
                  <a:lnTo>
                    <a:pt x="15945" y="78820"/>
                  </a:lnTo>
                  <a:lnTo>
                    <a:pt x="16345" y="82074"/>
                  </a:lnTo>
                  <a:lnTo>
                    <a:pt x="16612" y="85196"/>
                  </a:lnTo>
                  <a:lnTo>
                    <a:pt x="17040" y="92500"/>
                  </a:lnTo>
                  <a:lnTo>
                    <a:pt x="17099" y="96039"/>
                  </a:lnTo>
                  <a:lnTo>
                    <a:pt x="17146" y="12001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400"/>
            <p:cNvSpPr/>
            <p:nvPr/>
          </p:nvSpPr>
          <p:spPr>
            <a:xfrm>
              <a:off x="5274945" y="3815955"/>
              <a:ext cx="137160" cy="15953"/>
            </a:xfrm>
            <a:custGeom>
              <a:avLst/>
              <a:gdLst/>
              <a:ahLst/>
              <a:cxnLst/>
              <a:rect l="0" t="0" r="0" b="0"/>
              <a:pathLst>
                <a:path w="137160" h="15953">
                  <a:moveTo>
                    <a:pt x="0" y="15952"/>
                  </a:moveTo>
                  <a:lnTo>
                    <a:pt x="11931" y="15952"/>
                  </a:lnTo>
                  <a:lnTo>
                    <a:pt x="13669" y="14999"/>
                  </a:lnTo>
                  <a:lnTo>
                    <a:pt x="14828" y="13412"/>
                  </a:lnTo>
                  <a:lnTo>
                    <a:pt x="15600" y="11401"/>
                  </a:lnTo>
                  <a:lnTo>
                    <a:pt x="17067" y="10061"/>
                  </a:lnTo>
                  <a:lnTo>
                    <a:pt x="18998" y="9167"/>
                  </a:lnTo>
                  <a:lnTo>
                    <a:pt x="21238" y="8571"/>
                  </a:lnTo>
                  <a:lnTo>
                    <a:pt x="24636" y="8174"/>
                  </a:lnTo>
                  <a:lnTo>
                    <a:pt x="28806" y="7909"/>
                  </a:lnTo>
                  <a:lnTo>
                    <a:pt x="37567" y="7615"/>
                  </a:lnTo>
                  <a:lnTo>
                    <a:pt x="48807" y="7449"/>
                  </a:lnTo>
                  <a:lnTo>
                    <a:pt x="70150" y="7389"/>
                  </a:lnTo>
                  <a:lnTo>
                    <a:pt x="73437" y="6433"/>
                  </a:lnTo>
                  <a:lnTo>
                    <a:pt x="76580" y="4844"/>
                  </a:lnTo>
                  <a:lnTo>
                    <a:pt x="79628" y="2832"/>
                  </a:lnTo>
                  <a:lnTo>
                    <a:pt x="82613" y="1490"/>
                  </a:lnTo>
                  <a:lnTo>
                    <a:pt x="85555" y="596"/>
                  </a:lnTo>
                  <a:lnTo>
                    <a:pt x="88469" y="0"/>
                  </a:lnTo>
                  <a:lnTo>
                    <a:pt x="91364" y="555"/>
                  </a:lnTo>
                  <a:lnTo>
                    <a:pt x="94247" y="1877"/>
                  </a:lnTo>
                  <a:lnTo>
                    <a:pt x="97121" y="3711"/>
                  </a:lnTo>
                  <a:lnTo>
                    <a:pt x="99990" y="4934"/>
                  </a:lnTo>
                  <a:lnTo>
                    <a:pt x="102855" y="5749"/>
                  </a:lnTo>
                  <a:lnTo>
                    <a:pt x="105717" y="6293"/>
                  </a:lnTo>
                  <a:lnTo>
                    <a:pt x="108578" y="6655"/>
                  </a:lnTo>
                  <a:lnTo>
                    <a:pt x="111438" y="6897"/>
                  </a:lnTo>
                  <a:lnTo>
                    <a:pt x="114297" y="7058"/>
                  </a:lnTo>
                  <a:lnTo>
                    <a:pt x="120014" y="7236"/>
                  </a:lnTo>
                  <a:lnTo>
                    <a:pt x="137159" y="738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401"/>
            <p:cNvSpPr/>
            <p:nvPr/>
          </p:nvSpPr>
          <p:spPr>
            <a:xfrm>
              <a:off x="5249342" y="3901679"/>
              <a:ext cx="137046" cy="101645"/>
            </a:xfrm>
            <a:custGeom>
              <a:avLst/>
              <a:gdLst/>
              <a:ahLst/>
              <a:cxnLst/>
              <a:rect l="0" t="0" r="0" b="0"/>
              <a:pathLst>
                <a:path w="137046" h="101645">
                  <a:moveTo>
                    <a:pt x="25603" y="7381"/>
                  </a:moveTo>
                  <a:lnTo>
                    <a:pt x="54566" y="7381"/>
                  </a:lnTo>
                  <a:lnTo>
                    <a:pt x="57294" y="6428"/>
                  </a:lnTo>
                  <a:lnTo>
                    <a:pt x="60065" y="4841"/>
                  </a:lnTo>
                  <a:lnTo>
                    <a:pt x="62865" y="2830"/>
                  </a:lnTo>
                  <a:lnTo>
                    <a:pt x="65684" y="1489"/>
                  </a:lnTo>
                  <a:lnTo>
                    <a:pt x="68516" y="595"/>
                  </a:lnTo>
                  <a:lnTo>
                    <a:pt x="71357" y="0"/>
                  </a:lnTo>
                  <a:lnTo>
                    <a:pt x="73250" y="555"/>
                  </a:lnTo>
                  <a:lnTo>
                    <a:pt x="74513" y="1878"/>
                  </a:lnTo>
                  <a:lnTo>
                    <a:pt x="75354" y="3712"/>
                  </a:lnTo>
                  <a:lnTo>
                    <a:pt x="76868" y="4935"/>
                  </a:lnTo>
                  <a:lnTo>
                    <a:pt x="78830" y="5750"/>
                  </a:lnTo>
                  <a:lnTo>
                    <a:pt x="81090" y="6294"/>
                  </a:lnTo>
                  <a:lnTo>
                    <a:pt x="83549" y="6656"/>
                  </a:lnTo>
                  <a:lnTo>
                    <a:pt x="86141" y="6897"/>
                  </a:lnTo>
                  <a:lnTo>
                    <a:pt x="88822" y="7059"/>
                  </a:lnTo>
                  <a:lnTo>
                    <a:pt x="90608" y="8118"/>
                  </a:lnTo>
                  <a:lnTo>
                    <a:pt x="91800" y="9777"/>
                  </a:lnTo>
                  <a:lnTo>
                    <a:pt x="92594" y="11836"/>
                  </a:lnTo>
                  <a:lnTo>
                    <a:pt x="94076" y="13209"/>
                  </a:lnTo>
                  <a:lnTo>
                    <a:pt x="96016" y="14123"/>
                  </a:lnTo>
                  <a:lnTo>
                    <a:pt x="98263" y="14733"/>
                  </a:lnTo>
                  <a:lnTo>
                    <a:pt x="99760" y="16093"/>
                  </a:lnTo>
                  <a:lnTo>
                    <a:pt x="100758" y="17951"/>
                  </a:lnTo>
                  <a:lnTo>
                    <a:pt x="101424" y="20142"/>
                  </a:lnTo>
                  <a:lnTo>
                    <a:pt x="101868" y="22556"/>
                  </a:lnTo>
                  <a:lnTo>
                    <a:pt x="102164" y="25118"/>
                  </a:lnTo>
                  <a:lnTo>
                    <a:pt x="102638" y="31522"/>
                  </a:lnTo>
                  <a:lnTo>
                    <a:pt x="102720" y="41733"/>
                  </a:lnTo>
                  <a:lnTo>
                    <a:pt x="101779" y="45522"/>
                  </a:lnTo>
                  <a:lnTo>
                    <a:pt x="100200" y="49001"/>
                  </a:lnTo>
                  <a:lnTo>
                    <a:pt x="98194" y="52273"/>
                  </a:lnTo>
                  <a:lnTo>
                    <a:pt x="96857" y="55406"/>
                  </a:lnTo>
                  <a:lnTo>
                    <a:pt x="95966" y="58447"/>
                  </a:lnTo>
                  <a:lnTo>
                    <a:pt x="95371" y="61428"/>
                  </a:lnTo>
                  <a:lnTo>
                    <a:pt x="94022" y="64367"/>
                  </a:lnTo>
                  <a:lnTo>
                    <a:pt x="92171" y="67279"/>
                  </a:lnTo>
                  <a:lnTo>
                    <a:pt x="89984" y="70173"/>
                  </a:lnTo>
                  <a:lnTo>
                    <a:pt x="87574" y="73055"/>
                  </a:lnTo>
                  <a:lnTo>
                    <a:pt x="85014" y="75928"/>
                  </a:lnTo>
                  <a:lnTo>
                    <a:pt x="82356" y="78797"/>
                  </a:lnTo>
                  <a:lnTo>
                    <a:pt x="79630" y="80709"/>
                  </a:lnTo>
                  <a:lnTo>
                    <a:pt x="76861" y="81984"/>
                  </a:lnTo>
                  <a:lnTo>
                    <a:pt x="74062" y="82833"/>
                  </a:lnTo>
                  <a:lnTo>
                    <a:pt x="71244" y="84352"/>
                  </a:lnTo>
                  <a:lnTo>
                    <a:pt x="68413" y="86318"/>
                  </a:lnTo>
                  <a:lnTo>
                    <a:pt x="65573" y="88580"/>
                  </a:lnTo>
                  <a:lnTo>
                    <a:pt x="62727" y="90088"/>
                  </a:lnTo>
                  <a:lnTo>
                    <a:pt x="59877" y="91094"/>
                  </a:lnTo>
                  <a:lnTo>
                    <a:pt x="57025" y="91765"/>
                  </a:lnTo>
                  <a:lnTo>
                    <a:pt x="55123" y="93164"/>
                  </a:lnTo>
                  <a:lnTo>
                    <a:pt x="53856" y="95050"/>
                  </a:lnTo>
                  <a:lnTo>
                    <a:pt x="53011" y="97259"/>
                  </a:lnTo>
                  <a:lnTo>
                    <a:pt x="51495" y="98732"/>
                  </a:lnTo>
                  <a:lnTo>
                    <a:pt x="49532" y="99714"/>
                  </a:lnTo>
                  <a:lnTo>
                    <a:pt x="47270" y="100369"/>
                  </a:lnTo>
                  <a:lnTo>
                    <a:pt x="44810" y="100805"/>
                  </a:lnTo>
                  <a:lnTo>
                    <a:pt x="42217" y="101096"/>
                  </a:lnTo>
                  <a:lnTo>
                    <a:pt x="39537" y="101290"/>
                  </a:lnTo>
                  <a:lnTo>
                    <a:pt x="36797" y="101420"/>
                  </a:lnTo>
                  <a:lnTo>
                    <a:pt x="31213" y="101563"/>
                  </a:lnTo>
                  <a:lnTo>
                    <a:pt x="22714" y="101644"/>
                  </a:lnTo>
                  <a:lnTo>
                    <a:pt x="20819" y="100703"/>
                  </a:lnTo>
                  <a:lnTo>
                    <a:pt x="19556" y="99123"/>
                  </a:lnTo>
                  <a:lnTo>
                    <a:pt x="18714" y="97117"/>
                  </a:lnTo>
                  <a:lnTo>
                    <a:pt x="17200" y="95780"/>
                  </a:lnTo>
                  <a:lnTo>
                    <a:pt x="15238" y="94889"/>
                  </a:lnTo>
                  <a:lnTo>
                    <a:pt x="9797" y="93458"/>
                  </a:lnTo>
                  <a:lnTo>
                    <a:pt x="6513" y="90722"/>
                  </a:lnTo>
                  <a:lnTo>
                    <a:pt x="1195" y="85755"/>
                  </a:lnTo>
                  <a:lnTo>
                    <a:pt x="758" y="84396"/>
                  </a:lnTo>
                  <a:lnTo>
                    <a:pt x="467" y="82537"/>
                  </a:lnTo>
                  <a:lnTo>
                    <a:pt x="0" y="77259"/>
                  </a:lnTo>
                  <a:lnTo>
                    <a:pt x="914" y="75874"/>
                  </a:lnTo>
                  <a:lnTo>
                    <a:pt x="2476" y="73998"/>
                  </a:lnTo>
                  <a:lnTo>
                    <a:pt x="7276" y="68694"/>
                  </a:lnTo>
                  <a:lnTo>
                    <a:pt x="20285" y="55571"/>
                  </a:lnTo>
                  <a:lnTo>
                    <a:pt x="23010" y="53795"/>
                  </a:lnTo>
                  <a:lnTo>
                    <a:pt x="25779" y="52611"/>
                  </a:lnTo>
                  <a:lnTo>
                    <a:pt x="28578" y="51822"/>
                  </a:lnTo>
                  <a:lnTo>
                    <a:pt x="31396" y="50343"/>
                  </a:lnTo>
                  <a:lnTo>
                    <a:pt x="34228" y="48405"/>
                  </a:lnTo>
                  <a:lnTo>
                    <a:pt x="37067" y="46160"/>
                  </a:lnTo>
                  <a:lnTo>
                    <a:pt x="39913" y="44663"/>
                  </a:lnTo>
                  <a:lnTo>
                    <a:pt x="42763" y="43666"/>
                  </a:lnTo>
                  <a:lnTo>
                    <a:pt x="45616" y="43001"/>
                  </a:lnTo>
                  <a:lnTo>
                    <a:pt x="48469" y="42557"/>
                  </a:lnTo>
                  <a:lnTo>
                    <a:pt x="51325" y="42262"/>
                  </a:lnTo>
                  <a:lnTo>
                    <a:pt x="54180" y="42065"/>
                  </a:lnTo>
                  <a:lnTo>
                    <a:pt x="57037" y="41933"/>
                  </a:lnTo>
                  <a:lnTo>
                    <a:pt x="62751" y="41788"/>
                  </a:lnTo>
                  <a:lnTo>
                    <a:pt x="84446" y="41681"/>
                  </a:lnTo>
                  <a:lnTo>
                    <a:pt x="87691" y="42630"/>
                  </a:lnTo>
                  <a:lnTo>
                    <a:pt x="89855" y="44215"/>
                  </a:lnTo>
                  <a:lnTo>
                    <a:pt x="91298" y="46224"/>
                  </a:lnTo>
                  <a:lnTo>
                    <a:pt x="93212" y="47564"/>
                  </a:lnTo>
                  <a:lnTo>
                    <a:pt x="95440" y="48457"/>
                  </a:lnTo>
                  <a:lnTo>
                    <a:pt x="97878" y="49053"/>
                  </a:lnTo>
                  <a:lnTo>
                    <a:pt x="100457" y="49449"/>
                  </a:lnTo>
                  <a:lnTo>
                    <a:pt x="103128" y="49714"/>
                  </a:lnTo>
                  <a:lnTo>
                    <a:pt x="105861" y="49890"/>
                  </a:lnTo>
                  <a:lnTo>
                    <a:pt x="108636" y="50960"/>
                  </a:lnTo>
                  <a:lnTo>
                    <a:pt x="111438" y="52626"/>
                  </a:lnTo>
                  <a:lnTo>
                    <a:pt x="114258" y="54689"/>
                  </a:lnTo>
                  <a:lnTo>
                    <a:pt x="117092" y="56065"/>
                  </a:lnTo>
                  <a:lnTo>
                    <a:pt x="119933" y="56982"/>
                  </a:lnTo>
                  <a:lnTo>
                    <a:pt x="122779" y="57593"/>
                  </a:lnTo>
                  <a:lnTo>
                    <a:pt x="125630" y="58953"/>
                  </a:lnTo>
                  <a:lnTo>
                    <a:pt x="128482" y="60812"/>
                  </a:lnTo>
                  <a:lnTo>
                    <a:pt x="137045" y="6738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402"/>
            <p:cNvSpPr/>
            <p:nvPr/>
          </p:nvSpPr>
          <p:spPr>
            <a:xfrm>
              <a:off x="5506402" y="3797617"/>
              <a:ext cx="94299" cy="94299"/>
            </a:xfrm>
            <a:custGeom>
              <a:avLst/>
              <a:gdLst/>
              <a:ahLst/>
              <a:cxnLst/>
              <a:rect l="0" t="0" r="0" b="0"/>
              <a:pathLst>
                <a:path w="94299" h="94299">
                  <a:moveTo>
                    <a:pt x="0" y="0"/>
                  </a:moveTo>
                  <a:lnTo>
                    <a:pt x="8219" y="8220"/>
                  </a:lnTo>
                  <a:lnTo>
                    <a:pt x="8416" y="10956"/>
                  </a:lnTo>
                  <a:lnTo>
                    <a:pt x="8468" y="13019"/>
                  </a:lnTo>
                  <a:lnTo>
                    <a:pt x="9455" y="14394"/>
                  </a:lnTo>
                  <a:lnTo>
                    <a:pt x="11066" y="15311"/>
                  </a:lnTo>
                  <a:lnTo>
                    <a:pt x="13093" y="15923"/>
                  </a:lnTo>
                  <a:lnTo>
                    <a:pt x="15396" y="17283"/>
                  </a:lnTo>
                  <a:lnTo>
                    <a:pt x="17884" y="19142"/>
                  </a:lnTo>
                  <a:lnTo>
                    <a:pt x="20495" y="21334"/>
                  </a:lnTo>
                  <a:lnTo>
                    <a:pt x="23189" y="22795"/>
                  </a:lnTo>
                  <a:lnTo>
                    <a:pt x="25937" y="23769"/>
                  </a:lnTo>
                  <a:lnTo>
                    <a:pt x="28721" y="24419"/>
                  </a:lnTo>
                  <a:lnTo>
                    <a:pt x="30577" y="25804"/>
                  </a:lnTo>
                  <a:lnTo>
                    <a:pt x="31815" y="27680"/>
                  </a:lnTo>
                  <a:lnTo>
                    <a:pt x="32640" y="29883"/>
                  </a:lnTo>
                  <a:lnTo>
                    <a:pt x="34142" y="31352"/>
                  </a:lnTo>
                  <a:lnTo>
                    <a:pt x="36097" y="32332"/>
                  </a:lnTo>
                  <a:lnTo>
                    <a:pt x="38352" y="32984"/>
                  </a:lnTo>
                  <a:lnTo>
                    <a:pt x="40808" y="34372"/>
                  </a:lnTo>
                  <a:lnTo>
                    <a:pt x="43398" y="36250"/>
                  </a:lnTo>
                  <a:lnTo>
                    <a:pt x="46077" y="38454"/>
                  </a:lnTo>
                  <a:lnTo>
                    <a:pt x="47863" y="40876"/>
                  </a:lnTo>
                  <a:lnTo>
                    <a:pt x="49054" y="43443"/>
                  </a:lnTo>
                  <a:lnTo>
                    <a:pt x="49848" y="46107"/>
                  </a:lnTo>
                  <a:lnTo>
                    <a:pt x="51329" y="47883"/>
                  </a:lnTo>
                  <a:lnTo>
                    <a:pt x="53269" y="49067"/>
                  </a:lnTo>
                  <a:lnTo>
                    <a:pt x="55516" y="49857"/>
                  </a:lnTo>
                  <a:lnTo>
                    <a:pt x="57013" y="51335"/>
                  </a:lnTo>
                  <a:lnTo>
                    <a:pt x="58011" y="53273"/>
                  </a:lnTo>
                  <a:lnTo>
                    <a:pt x="58676" y="55518"/>
                  </a:lnTo>
                  <a:lnTo>
                    <a:pt x="60073" y="57015"/>
                  </a:lnTo>
                  <a:lnTo>
                    <a:pt x="61956" y="58012"/>
                  </a:lnTo>
                  <a:lnTo>
                    <a:pt x="64164" y="58677"/>
                  </a:lnTo>
                  <a:lnTo>
                    <a:pt x="66589" y="60073"/>
                  </a:lnTo>
                  <a:lnTo>
                    <a:pt x="69157" y="61957"/>
                  </a:lnTo>
                  <a:lnTo>
                    <a:pt x="71823" y="64164"/>
                  </a:lnTo>
                  <a:lnTo>
                    <a:pt x="73599" y="66588"/>
                  </a:lnTo>
                  <a:lnTo>
                    <a:pt x="74784" y="69158"/>
                  </a:lnTo>
                  <a:lnTo>
                    <a:pt x="75573" y="71823"/>
                  </a:lnTo>
                  <a:lnTo>
                    <a:pt x="77052" y="73599"/>
                  </a:lnTo>
                  <a:lnTo>
                    <a:pt x="78991" y="74784"/>
                  </a:lnTo>
                  <a:lnTo>
                    <a:pt x="81235" y="75573"/>
                  </a:lnTo>
                  <a:lnTo>
                    <a:pt x="82732" y="77052"/>
                  </a:lnTo>
                  <a:lnTo>
                    <a:pt x="83730" y="78991"/>
                  </a:lnTo>
                  <a:lnTo>
                    <a:pt x="85331" y="84395"/>
                  </a:lnTo>
                  <a:lnTo>
                    <a:pt x="86415" y="85791"/>
                  </a:lnTo>
                  <a:lnTo>
                    <a:pt x="88090" y="87674"/>
                  </a:lnTo>
                  <a:lnTo>
                    <a:pt x="94298" y="9429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403"/>
            <p:cNvSpPr/>
            <p:nvPr/>
          </p:nvSpPr>
          <p:spPr>
            <a:xfrm>
              <a:off x="5480684" y="3746182"/>
              <a:ext cx="145734" cy="137161"/>
            </a:xfrm>
            <a:custGeom>
              <a:avLst/>
              <a:gdLst/>
              <a:ahLst/>
              <a:cxnLst/>
              <a:rect l="0" t="0" r="0" b="0"/>
              <a:pathLst>
                <a:path w="145734" h="137161">
                  <a:moveTo>
                    <a:pt x="145733" y="0"/>
                  </a:moveTo>
                  <a:lnTo>
                    <a:pt x="145733" y="4551"/>
                  </a:lnTo>
                  <a:lnTo>
                    <a:pt x="144781" y="5892"/>
                  </a:lnTo>
                  <a:lnTo>
                    <a:pt x="143193" y="6785"/>
                  </a:lnTo>
                  <a:lnTo>
                    <a:pt x="141182" y="7381"/>
                  </a:lnTo>
                  <a:lnTo>
                    <a:pt x="139841" y="8731"/>
                  </a:lnTo>
                  <a:lnTo>
                    <a:pt x="138948" y="10583"/>
                  </a:lnTo>
                  <a:lnTo>
                    <a:pt x="138352" y="12770"/>
                  </a:lnTo>
                  <a:lnTo>
                    <a:pt x="137002" y="14229"/>
                  </a:lnTo>
                  <a:lnTo>
                    <a:pt x="135150" y="15201"/>
                  </a:lnTo>
                  <a:lnTo>
                    <a:pt x="132963" y="15849"/>
                  </a:lnTo>
                  <a:lnTo>
                    <a:pt x="130552" y="18186"/>
                  </a:lnTo>
                  <a:lnTo>
                    <a:pt x="127993" y="21649"/>
                  </a:lnTo>
                  <a:lnTo>
                    <a:pt x="125333" y="25863"/>
                  </a:lnTo>
                  <a:lnTo>
                    <a:pt x="122608" y="29624"/>
                  </a:lnTo>
                  <a:lnTo>
                    <a:pt x="119839" y="33084"/>
                  </a:lnTo>
                  <a:lnTo>
                    <a:pt x="117040" y="36344"/>
                  </a:lnTo>
                  <a:lnTo>
                    <a:pt x="114222" y="39469"/>
                  </a:lnTo>
                  <a:lnTo>
                    <a:pt x="108551" y="45482"/>
                  </a:lnTo>
                  <a:lnTo>
                    <a:pt x="40368" y="113938"/>
                  </a:lnTo>
                  <a:lnTo>
                    <a:pt x="37390" y="115964"/>
                  </a:lnTo>
                  <a:lnTo>
                    <a:pt x="34452" y="117314"/>
                  </a:lnTo>
                  <a:lnTo>
                    <a:pt x="31540" y="118215"/>
                  </a:lnTo>
                  <a:lnTo>
                    <a:pt x="28647" y="119767"/>
                  </a:lnTo>
                  <a:lnTo>
                    <a:pt x="25765" y="121755"/>
                  </a:lnTo>
                  <a:lnTo>
                    <a:pt x="22893" y="124032"/>
                  </a:lnTo>
                  <a:lnTo>
                    <a:pt x="20024" y="125551"/>
                  </a:lnTo>
                  <a:lnTo>
                    <a:pt x="17160" y="126563"/>
                  </a:lnTo>
                  <a:lnTo>
                    <a:pt x="10269" y="128188"/>
                  </a:lnTo>
                  <a:lnTo>
                    <a:pt x="6787" y="130950"/>
                  </a:lnTo>
                  <a:lnTo>
                    <a:pt x="0" y="13716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/>
          <a:lstStyle/>
          <a:p>
            <a:r>
              <a:rPr lang="en-US" sz="4000" dirty="0" smtClean="0"/>
              <a:t>Proving the measure of an inscribe angle</a:t>
            </a:r>
            <a:endParaRPr lang="en-US" sz="40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Try </a:t>
            </a:r>
            <a:r>
              <a:rPr lang="en-US" dirty="0" smtClean="0"/>
              <a:t>this one</a:t>
            </a:r>
            <a:r>
              <a:rPr lang="en-US" dirty="0"/>
              <a:t>…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590800"/>
            <a:ext cx="2981325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2438400"/>
            <a:ext cx="298132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SMARTPenAnnotation109"/>
          <p:cNvSpPr/>
          <p:nvPr/>
        </p:nvSpPr>
        <p:spPr>
          <a:xfrm>
            <a:off x="8515562" y="507880"/>
            <a:ext cx="228389" cy="440751"/>
          </a:xfrm>
          <a:custGeom>
            <a:avLst/>
            <a:gdLst/>
            <a:ahLst/>
            <a:cxnLst/>
            <a:rect l="0" t="0" r="0" b="0"/>
            <a:pathLst>
              <a:path w="228389" h="440751">
                <a:moveTo>
                  <a:pt x="171238" y="200779"/>
                </a:moveTo>
                <a:lnTo>
                  <a:pt x="171238" y="194712"/>
                </a:lnTo>
                <a:lnTo>
                  <a:pt x="169968" y="191654"/>
                </a:lnTo>
                <a:lnTo>
                  <a:pt x="165170" y="184871"/>
                </a:lnTo>
                <a:lnTo>
                  <a:pt x="158804" y="177622"/>
                </a:lnTo>
                <a:lnTo>
                  <a:pt x="150436" y="168689"/>
                </a:lnTo>
                <a:lnTo>
                  <a:pt x="148481" y="167956"/>
                </a:lnTo>
                <a:lnTo>
                  <a:pt x="142920" y="167141"/>
                </a:lnTo>
                <a:lnTo>
                  <a:pt x="136216" y="166779"/>
                </a:lnTo>
                <a:lnTo>
                  <a:pt x="129002" y="166618"/>
                </a:lnTo>
                <a:lnTo>
                  <a:pt x="121562" y="166547"/>
                </a:lnTo>
                <a:lnTo>
                  <a:pt x="117801" y="167798"/>
                </a:lnTo>
                <a:lnTo>
                  <a:pt x="114023" y="169902"/>
                </a:lnTo>
                <a:lnTo>
                  <a:pt x="110234" y="172574"/>
                </a:lnTo>
                <a:lnTo>
                  <a:pt x="106438" y="174356"/>
                </a:lnTo>
                <a:lnTo>
                  <a:pt x="102639" y="175544"/>
                </a:lnTo>
                <a:lnTo>
                  <a:pt x="98834" y="176336"/>
                </a:lnTo>
                <a:lnTo>
                  <a:pt x="95029" y="178134"/>
                </a:lnTo>
                <a:lnTo>
                  <a:pt x="91221" y="180602"/>
                </a:lnTo>
                <a:lnTo>
                  <a:pt x="87413" y="183518"/>
                </a:lnTo>
                <a:lnTo>
                  <a:pt x="83605" y="186732"/>
                </a:lnTo>
                <a:lnTo>
                  <a:pt x="79796" y="190144"/>
                </a:lnTo>
                <a:lnTo>
                  <a:pt x="75986" y="193689"/>
                </a:lnTo>
                <a:lnTo>
                  <a:pt x="73447" y="197323"/>
                </a:lnTo>
                <a:lnTo>
                  <a:pt x="70625" y="204747"/>
                </a:lnTo>
                <a:lnTo>
                  <a:pt x="67333" y="209774"/>
                </a:lnTo>
                <a:lnTo>
                  <a:pt x="62598" y="215666"/>
                </a:lnTo>
                <a:lnTo>
                  <a:pt x="56901" y="222134"/>
                </a:lnTo>
                <a:lnTo>
                  <a:pt x="50563" y="230256"/>
                </a:lnTo>
                <a:lnTo>
                  <a:pt x="43798" y="239480"/>
                </a:lnTo>
                <a:lnTo>
                  <a:pt x="36748" y="249440"/>
                </a:lnTo>
                <a:lnTo>
                  <a:pt x="30778" y="257350"/>
                </a:lnTo>
                <a:lnTo>
                  <a:pt x="25528" y="263893"/>
                </a:lnTo>
                <a:lnTo>
                  <a:pt x="20758" y="269525"/>
                </a:lnTo>
                <a:lnTo>
                  <a:pt x="16307" y="274550"/>
                </a:lnTo>
                <a:lnTo>
                  <a:pt x="7976" y="283520"/>
                </a:lnTo>
                <a:lnTo>
                  <a:pt x="5246" y="290230"/>
                </a:lnTo>
                <a:lnTo>
                  <a:pt x="3427" y="298513"/>
                </a:lnTo>
                <a:lnTo>
                  <a:pt x="2214" y="307845"/>
                </a:lnTo>
                <a:lnTo>
                  <a:pt x="866" y="321601"/>
                </a:lnTo>
                <a:lnTo>
                  <a:pt x="267" y="334488"/>
                </a:lnTo>
                <a:lnTo>
                  <a:pt x="0" y="352915"/>
                </a:lnTo>
                <a:lnTo>
                  <a:pt x="1199" y="364433"/>
                </a:lnTo>
                <a:lnTo>
                  <a:pt x="3269" y="377192"/>
                </a:lnTo>
                <a:lnTo>
                  <a:pt x="5918" y="390778"/>
                </a:lnTo>
                <a:lnTo>
                  <a:pt x="8955" y="399835"/>
                </a:lnTo>
                <a:lnTo>
                  <a:pt x="12250" y="405873"/>
                </a:lnTo>
                <a:lnTo>
                  <a:pt x="15715" y="409899"/>
                </a:lnTo>
                <a:lnTo>
                  <a:pt x="18026" y="413852"/>
                </a:lnTo>
                <a:lnTo>
                  <a:pt x="22548" y="425484"/>
                </a:lnTo>
                <a:lnTo>
                  <a:pt x="28107" y="433152"/>
                </a:lnTo>
                <a:lnTo>
                  <a:pt x="32308" y="438541"/>
                </a:lnTo>
                <a:lnTo>
                  <a:pt x="34168" y="439297"/>
                </a:lnTo>
                <a:lnTo>
                  <a:pt x="39622" y="440137"/>
                </a:lnTo>
                <a:lnTo>
                  <a:pt x="45615" y="440677"/>
                </a:lnTo>
                <a:lnTo>
                  <a:pt x="51059" y="440750"/>
                </a:lnTo>
                <a:lnTo>
                  <a:pt x="53018" y="439500"/>
                </a:lnTo>
                <a:lnTo>
                  <a:pt x="54324" y="437397"/>
                </a:lnTo>
                <a:lnTo>
                  <a:pt x="55196" y="434724"/>
                </a:lnTo>
                <a:lnTo>
                  <a:pt x="57046" y="432943"/>
                </a:lnTo>
                <a:lnTo>
                  <a:pt x="59550" y="431755"/>
                </a:lnTo>
                <a:lnTo>
                  <a:pt x="62489" y="430963"/>
                </a:lnTo>
                <a:lnTo>
                  <a:pt x="64449" y="429165"/>
                </a:lnTo>
                <a:lnTo>
                  <a:pt x="65755" y="426697"/>
                </a:lnTo>
                <a:lnTo>
                  <a:pt x="70980" y="413768"/>
                </a:lnTo>
                <a:lnTo>
                  <a:pt x="73919" y="407542"/>
                </a:lnTo>
                <a:lnTo>
                  <a:pt x="77149" y="399581"/>
                </a:lnTo>
                <a:lnTo>
                  <a:pt x="80572" y="390464"/>
                </a:lnTo>
                <a:lnTo>
                  <a:pt x="84123" y="380576"/>
                </a:lnTo>
                <a:lnTo>
                  <a:pt x="89031" y="368904"/>
                </a:lnTo>
                <a:lnTo>
                  <a:pt x="94843" y="356042"/>
                </a:lnTo>
                <a:lnTo>
                  <a:pt x="116354" y="311035"/>
                </a:lnTo>
                <a:lnTo>
                  <a:pt x="120679" y="303493"/>
                </a:lnTo>
                <a:lnTo>
                  <a:pt x="124832" y="297195"/>
                </a:lnTo>
                <a:lnTo>
                  <a:pt x="128870" y="291727"/>
                </a:lnTo>
                <a:lnTo>
                  <a:pt x="132833" y="285541"/>
                </a:lnTo>
                <a:lnTo>
                  <a:pt x="136744" y="278877"/>
                </a:lnTo>
                <a:lnTo>
                  <a:pt x="140622" y="271895"/>
                </a:lnTo>
                <a:lnTo>
                  <a:pt x="143207" y="264700"/>
                </a:lnTo>
                <a:lnTo>
                  <a:pt x="144931" y="257363"/>
                </a:lnTo>
                <a:lnTo>
                  <a:pt x="146079" y="249932"/>
                </a:lnTo>
                <a:lnTo>
                  <a:pt x="148116" y="242438"/>
                </a:lnTo>
                <a:lnTo>
                  <a:pt x="150743" y="234902"/>
                </a:lnTo>
                <a:lnTo>
                  <a:pt x="153764" y="227338"/>
                </a:lnTo>
                <a:lnTo>
                  <a:pt x="155779" y="218485"/>
                </a:lnTo>
                <a:lnTo>
                  <a:pt x="157121" y="208773"/>
                </a:lnTo>
                <a:lnTo>
                  <a:pt x="158017" y="198489"/>
                </a:lnTo>
                <a:lnTo>
                  <a:pt x="159884" y="189092"/>
                </a:lnTo>
                <a:lnTo>
                  <a:pt x="162399" y="180288"/>
                </a:lnTo>
                <a:lnTo>
                  <a:pt x="165345" y="171878"/>
                </a:lnTo>
                <a:lnTo>
                  <a:pt x="167309" y="163732"/>
                </a:lnTo>
                <a:lnTo>
                  <a:pt x="168618" y="155761"/>
                </a:lnTo>
                <a:lnTo>
                  <a:pt x="169492" y="147907"/>
                </a:lnTo>
                <a:lnTo>
                  <a:pt x="170074" y="140131"/>
                </a:lnTo>
                <a:lnTo>
                  <a:pt x="170462" y="132407"/>
                </a:lnTo>
                <a:lnTo>
                  <a:pt x="170720" y="124718"/>
                </a:lnTo>
                <a:lnTo>
                  <a:pt x="172162" y="117052"/>
                </a:lnTo>
                <a:lnTo>
                  <a:pt x="174394" y="109401"/>
                </a:lnTo>
                <a:lnTo>
                  <a:pt x="177152" y="101761"/>
                </a:lnTo>
                <a:lnTo>
                  <a:pt x="178991" y="92857"/>
                </a:lnTo>
                <a:lnTo>
                  <a:pt x="180217" y="83111"/>
                </a:lnTo>
                <a:lnTo>
                  <a:pt x="181578" y="64662"/>
                </a:lnTo>
                <a:lnTo>
                  <a:pt x="182183" y="52230"/>
                </a:lnTo>
                <a:lnTo>
                  <a:pt x="182452" y="42471"/>
                </a:lnTo>
                <a:lnTo>
                  <a:pt x="182659" y="0"/>
                </a:lnTo>
                <a:lnTo>
                  <a:pt x="182666" y="11434"/>
                </a:lnTo>
                <a:lnTo>
                  <a:pt x="186054" y="21799"/>
                </a:lnTo>
                <a:lnTo>
                  <a:pt x="190522" y="33603"/>
                </a:lnTo>
                <a:lnTo>
                  <a:pt x="192509" y="43082"/>
                </a:lnTo>
                <a:lnTo>
                  <a:pt x="193627" y="55559"/>
                </a:lnTo>
                <a:lnTo>
                  <a:pt x="194004" y="103843"/>
                </a:lnTo>
                <a:lnTo>
                  <a:pt x="194056" y="124253"/>
                </a:lnTo>
                <a:lnTo>
                  <a:pt x="192800" y="131982"/>
                </a:lnTo>
                <a:lnTo>
                  <a:pt x="188018" y="143956"/>
                </a:lnTo>
                <a:lnTo>
                  <a:pt x="185046" y="156898"/>
                </a:lnTo>
                <a:lnTo>
                  <a:pt x="184252" y="163905"/>
                </a:lnTo>
                <a:lnTo>
                  <a:pt x="183724" y="171117"/>
                </a:lnTo>
                <a:lnTo>
                  <a:pt x="183372" y="178464"/>
                </a:lnTo>
                <a:lnTo>
                  <a:pt x="182876" y="197554"/>
                </a:lnTo>
                <a:lnTo>
                  <a:pt x="182709" y="239654"/>
                </a:lnTo>
                <a:lnTo>
                  <a:pt x="185234" y="259716"/>
                </a:lnTo>
                <a:lnTo>
                  <a:pt x="189460" y="283250"/>
                </a:lnTo>
                <a:lnTo>
                  <a:pt x="198385" y="327603"/>
                </a:lnTo>
                <a:lnTo>
                  <a:pt x="200767" y="341209"/>
                </a:lnTo>
                <a:lnTo>
                  <a:pt x="202353" y="351549"/>
                </a:lnTo>
                <a:lnTo>
                  <a:pt x="204681" y="360982"/>
                </a:lnTo>
                <a:lnTo>
                  <a:pt x="207504" y="369811"/>
                </a:lnTo>
                <a:lnTo>
                  <a:pt x="210654" y="378237"/>
                </a:lnTo>
                <a:lnTo>
                  <a:pt x="217542" y="390986"/>
                </a:lnTo>
                <a:lnTo>
                  <a:pt x="228388" y="4065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552"/>
          <p:cNvSpPr/>
          <p:nvPr/>
        </p:nvSpPr>
        <p:spPr>
          <a:xfrm>
            <a:off x="2263140" y="6846569"/>
            <a:ext cx="171450" cy="1"/>
          </a:xfrm>
          <a:custGeom>
            <a:avLst/>
            <a:gdLst/>
            <a:ahLst/>
            <a:cxnLst/>
            <a:rect l="0" t="0" r="0" b="0"/>
            <a:pathLst>
              <a:path w="171450" h="1">
                <a:moveTo>
                  <a:pt x="0" y="0"/>
                </a:moveTo>
                <a:lnTo>
                  <a:pt x="17144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01"/>
          <p:cNvSpPr/>
          <p:nvPr/>
        </p:nvSpPr>
        <p:spPr>
          <a:xfrm>
            <a:off x="5840729" y="3643312"/>
            <a:ext cx="145734" cy="197168"/>
          </a:xfrm>
          <a:custGeom>
            <a:avLst/>
            <a:gdLst/>
            <a:ahLst/>
            <a:cxnLst/>
            <a:rect l="0" t="0" r="0" b="0"/>
            <a:pathLst>
              <a:path w="145734" h="197168">
                <a:moveTo>
                  <a:pt x="145733" y="0"/>
                </a:moveTo>
                <a:lnTo>
                  <a:pt x="145733" y="8220"/>
                </a:lnTo>
                <a:lnTo>
                  <a:pt x="141183" y="13019"/>
                </a:lnTo>
                <a:lnTo>
                  <a:pt x="108222" y="46084"/>
                </a:lnTo>
                <a:lnTo>
                  <a:pt x="106438" y="48820"/>
                </a:lnTo>
                <a:lnTo>
                  <a:pt x="104456" y="54401"/>
                </a:lnTo>
                <a:lnTo>
                  <a:pt x="101036" y="60055"/>
                </a:lnTo>
                <a:lnTo>
                  <a:pt x="98789" y="62897"/>
                </a:lnTo>
                <a:lnTo>
                  <a:pt x="96340" y="65744"/>
                </a:lnTo>
                <a:lnTo>
                  <a:pt x="93754" y="68594"/>
                </a:lnTo>
                <a:lnTo>
                  <a:pt x="88342" y="74302"/>
                </a:lnTo>
                <a:lnTo>
                  <a:pt x="82761" y="80013"/>
                </a:lnTo>
                <a:lnTo>
                  <a:pt x="80892" y="82870"/>
                </a:lnTo>
                <a:lnTo>
                  <a:pt x="78815" y="88583"/>
                </a:lnTo>
                <a:lnTo>
                  <a:pt x="75352" y="94298"/>
                </a:lnTo>
                <a:lnTo>
                  <a:pt x="73095" y="97155"/>
                </a:lnTo>
                <a:lnTo>
                  <a:pt x="70637" y="100965"/>
                </a:lnTo>
                <a:lnTo>
                  <a:pt x="68047" y="105410"/>
                </a:lnTo>
                <a:lnTo>
                  <a:pt x="65367" y="110279"/>
                </a:lnTo>
                <a:lnTo>
                  <a:pt x="62628" y="114476"/>
                </a:lnTo>
                <a:lnTo>
                  <a:pt x="59850" y="118228"/>
                </a:lnTo>
                <a:lnTo>
                  <a:pt x="57045" y="121681"/>
                </a:lnTo>
                <a:lnTo>
                  <a:pt x="55175" y="124936"/>
                </a:lnTo>
                <a:lnTo>
                  <a:pt x="51591" y="135020"/>
                </a:lnTo>
                <a:lnTo>
                  <a:pt x="49635" y="139543"/>
                </a:lnTo>
                <a:lnTo>
                  <a:pt x="47377" y="144464"/>
                </a:lnTo>
                <a:lnTo>
                  <a:pt x="44920" y="148697"/>
                </a:lnTo>
                <a:lnTo>
                  <a:pt x="42329" y="152471"/>
                </a:lnTo>
                <a:lnTo>
                  <a:pt x="39650" y="155940"/>
                </a:lnTo>
                <a:lnTo>
                  <a:pt x="36911" y="159205"/>
                </a:lnTo>
                <a:lnTo>
                  <a:pt x="34132" y="162334"/>
                </a:lnTo>
                <a:lnTo>
                  <a:pt x="28505" y="168351"/>
                </a:lnTo>
                <a:lnTo>
                  <a:pt x="18830" y="178298"/>
                </a:lnTo>
                <a:lnTo>
                  <a:pt x="18268" y="179825"/>
                </a:lnTo>
                <a:lnTo>
                  <a:pt x="17645" y="184062"/>
                </a:lnTo>
                <a:lnTo>
                  <a:pt x="16526" y="185573"/>
                </a:lnTo>
                <a:lnTo>
                  <a:pt x="14827" y="186580"/>
                </a:lnTo>
                <a:lnTo>
                  <a:pt x="9809" y="188197"/>
                </a:lnTo>
                <a:lnTo>
                  <a:pt x="6582" y="190958"/>
                </a:lnTo>
                <a:lnTo>
                  <a:pt x="0" y="19716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02"/>
          <p:cNvSpPr/>
          <p:nvPr/>
        </p:nvSpPr>
        <p:spPr>
          <a:xfrm>
            <a:off x="6875849" y="3517554"/>
            <a:ext cx="130386" cy="100011"/>
          </a:xfrm>
          <a:custGeom>
            <a:avLst/>
            <a:gdLst/>
            <a:ahLst/>
            <a:cxnLst/>
            <a:rect l="0" t="0" r="0" b="0"/>
            <a:pathLst>
              <a:path w="130386" h="100011">
                <a:moveTo>
                  <a:pt x="0" y="0"/>
                </a:moveTo>
                <a:lnTo>
                  <a:pt x="473" y="1261"/>
                </a:lnTo>
                <a:lnTo>
                  <a:pt x="1986" y="3707"/>
                </a:lnTo>
                <a:lnTo>
                  <a:pt x="3947" y="6291"/>
                </a:lnTo>
                <a:lnTo>
                  <a:pt x="6206" y="8966"/>
                </a:lnTo>
                <a:lnTo>
                  <a:pt x="8665" y="11702"/>
                </a:lnTo>
                <a:lnTo>
                  <a:pt x="13938" y="17281"/>
                </a:lnTo>
                <a:lnTo>
                  <a:pt x="17630" y="20103"/>
                </a:lnTo>
                <a:lnTo>
                  <a:pt x="21996" y="22936"/>
                </a:lnTo>
                <a:lnTo>
                  <a:pt x="26811" y="25778"/>
                </a:lnTo>
                <a:lnTo>
                  <a:pt x="30975" y="28624"/>
                </a:lnTo>
                <a:lnTo>
                  <a:pt x="34702" y="31475"/>
                </a:lnTo>
                <a:lnTo>
                  <a:pt x="38140" y="34328"/>
                </a:lnTo>
                <a:lnTo>
                  <a:pt x="41384" y="37182"/>
                </a:lnTo>
                <a:lnTo>
                  <a:pt x="44500" y="40037"/>
                </a:lnTo>
                <a:lnTo>
                  <a:pt x="50501" y="45750"/>
                </a:lnTo>
                <a:lnTo>
                  <a:pt x="73582" y="68608"/>
                </a:lnTo>
                <a:lnTo>
                  <a:pt x="77395" y="70513"/>
                </a:lnTo>
                <a:lnTo>
                  <a:pt x="81841" y="71783"/>
                </a:lnTo>
                <a:lnTo>
                  <a:pt x="86712" y="72630"/>
                </a:lnTo>
                <a:lnTo>
                  <a:pt x="89958" y="74147"/>
                </a:lnTo>
                <a:lnTo>
                  <a:pt x="92122" y="76111"/>
                </a:lnTo>
                <a:lnTo>
                  <a:pt x="93565" y="78372"/>
                </a:lnTo>
                <a:lnTo>
                  <a:pt x="96432" y="79880"/>
                </a:lnTo>
                <a:lnTo>
                  <a:pt x="100248" y="80885"/>
                </a:lnTo>
                <a:lnTo>
                  <a:pt x="104697" y="81555"/>
                </a:lnTo>
                <a:lnTo>
                  <a:pt x="107664" y="82955"/>
                </a:lnTo>
                <a:lnTo>
                  <a:pt x="109641" y="84840"/>
                </a:lnTo>
                <a:lnTo>
                  <a:pt x="110960" y="87049"/>
                </a:lnTo>
                <a:lnTo>
                  <a:pt x="112791" y="88522"/>
                </a:lnTo>
                <a:lnTo>
                  <a:pt x="114964" y="89504"/>
                </a:lnTo>
                <a:lnTo>
                  <a:pt x="121747" y="91353"/>
                </a:lnTo>
                <a:lnTo>
                  <a:pt x="121981" y="93957"/>
                </a:lnTo>
                <a:lnTo>
                  <a:pt x="122044" y="95985"/>
                </a:lnTo>
                <a:lnTo>
                  <a:pt x="123037" y="97337"/>
                </a:lnTo>
                <a:lnTo>
                  <a:pt x="124653" y="98238"/>
                </a:lnTo>
                <a:lnTo>
                  <a:pt x="130385" y="99935"/>
                </a:lnTo>
                <a:lnTo>
                  <a:pt x="126084" y="100010"/>
                </a:lnTo>
                <a:lnTo>
                  <a:pt x="124779" y="99067"/>
                </a:lnTo>
                <a:lnTo>
                  <a:pt x="123909" y="97487"/>
                </a:lnTo>
                <a:lnTo>
                  <a:pt x="122168" y="9146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03"/>
          <p:cNvSpPr/>
          <p:nvPr/>
        </p:nvSpPr>
        <p:spPr>
          <a:xfrm>
            <a:off x="6175057" y="4423410"/>
            <a:ext cx="205741" cy="77153"/>
          </a:xfrm>
          <a:custGeom>
            <a:avLst/>
            <a:gdLst/>
            <a:ahLst/>
            <a:cxnLst/>
            <a:rect l="0" t="0" r="0" b="0"/>
            <a:pathLst>
              <a:path w="205741" h="77153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5" y="2540"/>
                </a:lnTo>
                <a:lnTo>
                  <a:pt x="8219" y="7381"/>
                </a:lnTo>
                <a:lnTo>
                  <a:pt x="9290" y="7778"/>
                </a:lnTo>
                <a:lnTo>
                  <a:pt x="15347" y="8337"/>
                </a:lnTo>
                <a:lnTo>
                  <a:pt x="20473" y="8467"/>
                </a:lnTo>
                <a:lnTo>
                  <a:pt x="22221" y="9455"/>
                </a:lnTo>
                <a:lnTo>
                  <a:pt x="23387" y="11066"/>
                </a:lnTo>
                <a:lnTo>
                  <a:pt x="24164" y="13092"/>
                </a:lnTo>
                <a:lnTo>
                  <a:pt x="25634" y="14443"/>
                </a:lnTo>
                <a:lnTo>
                  <a:pt x="27567" y="15344"/>
                </a:lnTo>
                <a:lnTo>
                  <a:pt x="32255" y="16344"/>
                </a:lnTo>
                <a:lnTo>
                  <a:pt x="37513" y="16789"/>
                </a:lnTo>
                <a:lnTo>
                  <a:pt x="43025" y="16987"/>
                </a:lnTo>
                <a:lnTo>
                  <a:pt x="54325" y="17113"/>
                </a:lnTo>
                <a:lnTo>
                  <a:pt x="56219" y="18077"/>
                </a:lnTo>
                <a:lnTo>
                  <a:pt x="57482" y="19671"/>
                </a:lnTo>
                <a:lnTo>
                  <a:pt x="58324" y="21686"/>
                </a:lnTo>
                <a:lnTo>
                  <a:pt x="59838" y="23030"/>
                </a:lnTo>
                <a:lnTo>
                  <a:pt x="61799" y="23925"/>
                </a:lnTo>
                <a:lnTo>
                  <a:pt x="66519" y="24921"/>
                </a:lnTo>
                <a:lnTo>
                  <a:pt x="71791" y="25363"/>
                </a:lnTo>
                <a:lnTo>
                  <a:pt x="75483" y="26434"/>
                </a:lnTo>
                <a:lnTo>
                  <a:pt x="79850" y="28100"/>
                </a:lnTo>
                <a:lnTo>
                  <a:pt x="84666" y="30163"/>
                </a:lnTo>
                <a:lnTo>
                  <a:pt x="88829" y="31539"/>
                </a:lnTo>
                <a:lnTo>
                  <a:pt x="92557" y="32456"/>
                </a:lnTo>
                <a:lnTo>
                  <a:pt x="95994" y="33067"/>
                </a:lnTo>
                <a:lnTo>
                  <a:pt x="100191" y="33474"/>
                </a:lnTo>
                <a:lnTo>
                  <a:pt x="104894" y="33747"/>
                </a:lnTo>
                <a:lnTo>
                  <a:pt x="109934" y="33928"/>
                </a:lnTo>
                <a:lnTo>
                  <a:pt x="114247" y="35001"/>
                </a:lnTo>
                <a:lnTo>
                  <a:pt x="118075" y="36669"/>
                </a:lnTo>
                <a:lnTo>
                  <a:pt x="121579" y="38733"/>
                </a:lnTo>
                <a:lnTo>
                  <a:pt x="124868" y="40109"/>
                </a:lnTo>
                <a:lnTo>
                  <a:pt x="131062" y="41639"/>
                </a:lnTo>
                <a:lnTo>
                  <a:pt x="135000" y="42999"/>
                </a:lnTo>
                <a:lnTo>
                  <a:pt x="139530" y="44858"/>
                </a:lnTo>
                <a:lnTo>
                  <a:pt x="151387" y="50135"/>
                </a:lnTo>
                <a:lnTo>
                  <a:pt x="162542" y="55601"/>
                </a:lnTo>
                <a:lnTo>
                  <a:pt x="166464" y="57069"/>
                </a:lnTo>
                <a:lnTo>
                  <a:pt x="170031" y="58049"/>
                </a:lnTo>
                <a:lnTo>
                  <a:pt x="178049" y="59621"/>
                </a:lnTo>
                <a:lnTo>
                  <a:pt x="179659" y="60701"/>
                </a:lnTo>
                <a:lnTo>
                  <a:pt x="181685" y="62375"/>
                </a:lnTo>
                <a:lnTo>
                  <a:pt x="183989" y="64443"/>
                </a:lnTo>
                <a:lnTo>
                  <a:pt x="186477" y="65822"/>
                </a:lnTo>
                <a:lnTo>
                  <a:pt x="191781" y="67354"/>
                </a:lnTo>
                <a:lnTo>
                  <a:pt x="195572" y="68216"/>
                </a:lnTo>
                <a:lnTo>
                  <a:pt x="197056" y="69290"/>
                </a:lnTo>
                <a:lnTo>
                  <a:pt x="198998" y="70958"/>
                </a:lnTo>
                <a:lnTo>
                  <a:pt x="205717" y="77131"/>
                </a:lnTo>
                <a:lnTo>
                  <a:pt x="205740" y="7715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04"/>
          <p:cNvSpPr/>
          <p:nvPr/>
        </p:nvSpPr>
        <p:spPr>
          <a:xfrm>
            <a:off x="6115050" y="4783454"/>
            <a:ext cx="111338" cy="51437"/>
          </a:xfrm>
          <a:custGeom>
            <a:avLst/>
            <a:gdLst/>
            <a:ahLst/>
            <a:cxnLst/>
            <a:rect l="0" t="0" r="0" b="0"/>
            <a:pathLst>
              <a:path w="111338" h="51437">
                <a:moveTo>
                  <a:pt x="0" y="17146"/>
                </a:moveTo>
                <a:lnTo>
                  <a:pt x="7380" y="17146"/>
                </a:lnTo>
                <a:lnTo>
                  <a:pt x="8730" y="16193"/>
                </a:lnTo>
                <a:lnTo>
                  <a:pt x="10583" y="14606"/>
                </a:lnTo>
                <a:lnTo>
                  <a:pt x="12770" y="12595"/>
                </a:lnTo>
                <a:lnTo>
                  <a:pt x="15181" y="11254"/>
                </a:lnTo>
                <a:lnTo>
                  <a:pt x="17740" y="10360"/>
                </a:lnTo>
                <a:lnTo>
                  <a:pt x="24141" y="8926"/>
                </a:lnTo>
                <a:lnTo>
                  <a:pt x="27557" y="8730"/>
                </a:lnTo>
                <a:lnTo>
                  <a:pt x="32250" y="8643"/>
                </a:lnTo>
                <a:lnTo>
                  <a:pt x="80372" y="8573"/>
                </a:lnTo>
                <a:lnTo>
                  <a:pt x="82156" y="9526"/>
                </a:lnTo>
                <a:lnTo>
                  <a:pt x="83346" y="11113"/>
                </a:lnTo>
                <a:lnTo>
                  <a:pt x="85255" y="15954"/>
                </a:lnTo>
                <a:lnTo>
                  <a:pt x="86364" y="16351"/>
                </a:lnTo>
                <a:lnTo>
                  <a:pt x="88056" y="16616"/>
                </a:lnTo>
                <a:lnTo>
                  <a:pt x="93064" y="17041"/>
                </a:lnTo>
                <a:lnTo>
                  <a:pt x="94428" y="18028"/>
                </a:lnTo>
                <a:lnTo>
                  <a:pt x="96289" y="19639"/>
                </a:lnTo>
                <a:lnTo>
                  <a:pt x="102484" y="25362"/>
                </a:lnTo>
                <a:lnTo>
                  <a:pt x="102613" y="26433"/>
                </a:lnTo>
                <a:lnTo>
                  <a:pt x="102698" y="28100"/>
                </a:lnTo>
                <a:lnTo>
                  <a:pt x="102860" y="33928"/>
                </a:lnTo>
                <a:lnTo>
                  <a:pt x="102870" y="51082"/>
                </a:lnTo>
                <a:lnTo>
                  <a:pt x="105410" y="51279"/>
                </a:lnTo>
                <a:lnTo>
                  <a:pt x="111337" y="51433"/>
                </a:lnTo>
                <a:lnTo>
                  <a:pt x="106483" y="51435"/>
                </a:lnTo>
                <a:lnTo>
                  <a:pt x="110601" y="51436"/>
                </a:lnTo>
                <a:lnTo>
                  <a:pt x="109929" y="50483"/>
                </a:lnTo>
                <a:lnTo>
                  <a:pt x="108528" y="48896"/>
                </a:lnTo>
                <a:lnTo>
                  <a:pt x="102968" y="42968"/>
                </a:lnTo>
                <a:lnTo>
                  <a:pt x="102935" y="41980"/>
                </a:lnTo>
                <a:lnTo>
                  <a:pt x="102878" y="35491"/>
                </a:lnTo>
                <a:lnTo>
                  <a:pt x="101923" y="34139"/>
                </a:lnTo>
                <a:lnTo>
                  <a:pt x="100333" y="32284"/>
                </a:lnTo>
                <a:lnTo>
                  <a:pt x="95489" y="27015"/>
                </a:lnTo>
                <a:lnTo>
                  <a:pt x="95092" y="25630"/>
                </a:lnTo>
                <a:lnTo>
                  <a:pt x="94827" y="23754"/>
                </a:lnTo>
                <a:lnTo>
                  <a:pt x="94651" y="21552"/>
                </a:lnTo>
                <a:lnTo>
                  <a:pt x="93580" y="20083"/>
                </a:lnTo>
                <a:lnTo>
                  <a:pt x="91914" y="19104"/>
                </a:lnTo>
                <a:lnTo>
                  <a:pt x="89851" y="18451"/>
                </a:lnTo>
                <a:lnTo>
                  <a:pt x="88475" y="17063"/>
                </a:lnTo>
                <a:lnTo>
                  <a:pt x="87558" y="15186"/>
                </a:lnTo>
                <a:lnTo>
                  <a:pt x="86947" y="12982"/>
                </a:lnTo>
                <a:lnTo>
                  <a:pt x="85587" y="11512"/>
                </a:lnTo>
                <a:lnTo>
                  <a:pt x="83728" y="10533"/>
                </a:lnTo>
                <a:lnTo>
                  <a:pt x="81536" y="9880"/>
                </a:lnTo>
                <a:lnTo>
                  <a:pt x="80075" y="8491"/>
                </a:lnTo>
                <a:lnTo>
                  <a:pt x="79100" y="6614"/>
                </a:lnTo>
                <a:lnTo>
                  <a:pt x="78451" y="4409"/>
                </a:lnTo>
                <a:lnTo>
                  <a:pt x="77066" y="2939"/>
                </a:lnTo>
                <a:lnTo>
                  <a:pt x="75189" y="1960"/>
                </a:lnTo>
                <a:lnTo>
                  <a:pt x="72986" y="1307"/>
                </a:lnTo>
                <a:lnTo>
                  <a:pt x="70565" y="871"/>
                </a:lnTo>
                <a:lnTo>
                  <a:pt x="67998" y="581"/>
                </a:lnTo>
                <a:lnTo>
                  <a:pt x="61586" y="115"/>
                </a:lnTo>
                <a:lnTo>
                  <a:pt x="58169" y="52"/>
                </a:lnTo>
                <a:lnTo>
                  <a:pt x="4286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05"/>
          <p:cNvSpPr/>
          <p:nvPr/>
        </p:nvSpPr>
        <p:spPr>
          <a:xfrm>
            <a:off x="7300365" y="3251113"/>
            <a:ext cx="49126" cy="32155"/>
          </a:xfrm>
          <a:custGeom>
            <a:avLst/>
            <a:gdLst/>
            <a:ahLst/>
            <a:cxnLst/>
            <a:rect l="0" t="0" r="0" b="0"/>
            <a:pathLst>
              <a:path w="49126" h="32155">
                <a:moveTo>
                  <a:pt x="0" y="23575"/>
                </a:moveTo>
                <a:lnTo>
                  <a:pt x="5039" y="23581"/>
                </a:lnTo>
                <a:lnTo>
                  <a:pt x="5447" y="24533"/>
                </a:lnTo>
                <a:lnTo>
                  <a:pt x="5719" y="26121"/>
                </a:lnTo>
                <a:lnTo>
                  <a:pt x="5899" y="28132"/>
                </a:lnTo>
                <a:lnTo>
                  <a:pt x="6972" y="29473"/>
                </a:lnTo>
                <a:lnTo>
                  <a:pt x="8641" y="30366"/>
                </a:lnTo>
                <a:lnTo>
                  <a:pt x="13611" y="31801"/>
                </a:lnTo>
                <a:lnTo>
                  <a:pt x="14972" y="31919"/>
                </a:lnTo>
                <a:lnTo>
                  <a:pt x="16831" y="31997"/>
                </a:lnTo>
                <a:lnTo>
                  <a:pt x="23022" y="32145"/>
                </a:lnTo>
                <a:lnTo>
                  <a:pt x="49124" y="32154"/>
                </a:lnTo>
                <a:lnTo>
                  <a:pt x="49125" y="27603"/>
                </a:lnTo>
                <a:lnTo>
                  <a:pt x="48172" y="26262"/>
                </a:lnTo>
                <a:lnTo>
                  <a:pt x="46585" y="25369"/>
                </a:lnTo>
                <a:lnTo>
                  <a:pt x="40906" y="23686"/>
                </a:lnTo>
                <a:lnTo>
                  <a:pt x="39835" y="23651"/>
                </a:lnTo>
                <a:lnTo>
                  <a:pt x="33202" y="23591"/>
                </a:lnTo>
                <a:lnTo>
                  <a:pt x="31843" y="22635"/>
                </a:lnTo>
                <a:lnTo>
                  <a:pt x="29983" y="21046"/>
                </a:lnTo>
                <a:lnTo>
                  <a:pt x="23792" y="15362"/>
                </a:lnTo>
                <a:lnTo>
                  <a:pt x="22711" y="15244"/>
                </a:lnTo>
                <a:lnTo>
                  <a:pt x="21039" y="15166"/>
                </a:lnTo>
                <a:lnTo>
                  <a:pt x="18970" y="15114"/>
                </a:lnTo>
                <a:lnTo>
                  <a:pt x="17592" y="14126"/>
                </a:lnTo>
                <a:lnTo>
                  <a:pt x="16672" y="12516"/>
                </a:lnTo>
                <a:lnTo>
                  <a:pt x="16060" y="10489"/>
                </a:lnTo>
                <a:lnTo>
                  <a:pt x="14699" y="9138"/>
                </a:lnTo>
                <a:lnTo>
                  <a:pt x="12839" y="8238"/>
                </a:lnTo>
                <a:lnTo>
                  <a:pt x="7561" y="6792"/>
                </a:lnTo>
                <a:lnTo>
                  <a:pt x="7128" y="5721"/>
                </a:lnTo>
                <a:lnTo>
                  <a:pt x="6840" y="4055"/>
                </a:lnTo>
                <a:lnTo>
                  <a:pt x="6647" y="1991"/>
                </a:lnTo>
                <a:lnTo>
                  <a:pt x="5566" y="616"/>
                </a:lnTo>
                <a:lnTo>
                  <a:pt x="444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06"/>
          <p:cNvSpPr/>
          <p:nvPr/>
        </p:nvSpPr>
        <p:spPr>
          <a:xfrm>
            <a:off x="5497934" y="3446145"/>
            <a:ext cx="59904" cy="171451"/>
          </a:xfrm>
          <a:custGeom>
            <a:avLst/>
            <a:gdLst/>
            <a:ahLst/>
            <a:cxnLst/>
            <a:rect l="0" t="0" r="0" b="0"/>
            <a:pathLst>
              <a:path w="59904" h="171451">
                <a:moveTo>
                  <a:pt x="17041" y="17145"/>
                </a:moveTo>
                <a:lnTo>
                  <a:pt x="17041" y="8581"/>
                </a:lnTo>
                <a:lnTo>
                  <a:pt x="8499" y="31"/>
                </a:lnTo>
                <a:lnTo>
                  <a:pt x="8470" y="2"/>
                </a:lnTo>
                <a:lnTo>
                  <a:pt x="8468" y="0"/>
                </a:lnTo>
                <a:lnTo>
                  <a:pt x="0" y="0"/>
                </a:lnTo>
                <a:lnTo>
                  <a:pt x="16679" y="0"/>
                </a:lnTo>
                <a:lnTo>
                  <a:pt x="16933" y="4550"/>
                </a:lnTo>
                <a:lnTo>
                  <a:pt x="17921" y="5891"/>
                </a:lnTo>
                <a:lnTo>
                  <a:pt x="19533" y="6785"/>
                </a:lnTo>
                <a:lnTo>
                  <a:pt x="24412" y="8219"/>
                </a:lnTo>
                <a:lnTo>
                  <a:pt x="25765" y="8337"/>
                </a:lnTo>
                <a:lnTo>
                  <a:pt x="27620" y="8415"/>
                </a:lnTo>
                <a:lnTo>
                  <a:pt x="29808" y="8467"/>
                </a:lnTo>
                <a:lnTo>
                  <a:pt x="31268" y="9455"/>
                </a:lnTo>
                <a:lnTo>
                  <a:pt x="32240" y="11066"/>
                </a:lnTo>
                <a:lnTo>
                  <a:pt x="32888" y="13092"/>
                </a:lnTo>
                <a:lnTo>
                  <a:pt x="34274" y="14443"/>
                </a:lnTo>
                <a:lnTo>
                  <a:pt x="36149" y="15343"/>
                </a:lnTo>
                <a:lnTo>
                  <a:pt x="38352" y="15944"/>
                </a:lnTo>
                <a:lnTo>
                  <a:pt x="39821" y="17297"/>
                </a:lnTo>
                <a:lnTo>
                  <a:pt x="40800" y="19151"/>
                </a:lnTo>
                <a:lnTo>
                  <a:pt x="42372" y="24420"/>
                </a:lnTo>
                <a:lnTo>
                  <a:pt x="43453" y="25805"/>
                </a:lnTo>
                <a:lnTo>
                  <a:pt x="45126" y="27681"/>
                </a:lnTo>
                <a:lnTo>
                  <a:pt x="47194" y="29884"/>
                </a:lnTo>
                <a:lnTo>
                  <a:pt x="48573" y="32305"/>
                </a:lnTo>
                <a:lnTo>
                  <a:pt x="50105" y="37535"/>
                </a:lnTo>
                <a:lnTo>
                  <a:pt x="50514" y="40263"/>
                </a:lnTo>
                <a:lnTo>
                  <a:pt x="50786" y="43035"/>
                </a:lnTo>
                <a:lnTo>
                  <a:pt x="50967" y="45834"/>
                </a:lnTo>
                <a:lnTo>
                  <a:pt x="51088" y="48654"/>
                </a:lnTo>
                <a:lnTo>
                  <a:pt x="51223" y="54326"/>
                </a:lnTo>
                <a:lnTo>
                  <a:pt x="51298" y="62874"/>
                </a:lnTo>
                <a:lnTo>
                  <a:pt x="52262" y="64776"/>
                </a:lnTo>
                <a:lnTo>
                  <a:pt x="53856" y="66044"/>
                </a:lnTo>
                <a:lnTo>
                  <a:pt x="55872" y="66889"/>
                </a:lnTo>
                <a:lnTo>
                  <a:pt x="57216" y="68405"/>
                </a:lnTo>
                <a:lnTo>
                  <a:pt x="58112" y="70369"/>
                </a:lnTo>
                <a:lnTo>
                  <a:pt x="59107" y="75090"/>
                </a:lnTo>
                <a:lnTo>
                  <a:pt x="59549" y="80363"/>
                </a:lnTo>
                <a:lnTo>
                  <a:pt x="59667" y="83103"/>
                </a:lnTo>
                <a:lnTo>
                  <a:pt x="59872" y="92635"/>
                </a:lnTo>
                <a:lnTo>
                  <a:pt x="59903" y="122903"/>
                </a:lnTo>
                <a:lnTo>
                  <a:pt x="58950" y="124798"/>
                </a:lnTo>
                <a:lnTo>
                  <a:pt x="57363" y="126061"/>
                </a:lnTo>
                <a:lnTo>
                  <a:pt x="55352" y="126903"/>
                </a:lnTo>
                <a:lnTo>
                  <a:pt x="54011" y="128417"/>
                </a:lnTo>
                <a:lnTo>
                  <a:pt x="53118" y="130378"/>
                </a:lnTo>
                <a:lnTo>
                  <a:pt x="52522" y="132639"/>
                </a:lnTo>
                <a:lnTo>
                  <a:pt x="51173" y="135098"/>
                </a:lnTo>
                <a:lnTo>
                  <a:pt x="49320" y="137690"/>
                </a:lnTo>
                <a:lnTo>
                  <a:pt x="44054" y="144143"/>
                </a:lnTo>
                <a:lnTo>
                  <a:pt x="42670" y="145626"/>
                </a:lnTo>
                <a:lnTo>
                  <a:pt x="34103" y="154370"/>
                </a:lnTo>
                <a:lnTo>
                  <a:pt x="26919" y="161569"/>
                </a:lnTo>
                <a:lnTo>
                  <a:pt x="25531" y="162005"/>
                </a:lnTo>
                <a:lnTo>
                  <a:pt x="23654" y="162295"/>
                </a:lnTo>
                <a:lnTo>
                  <a:pt x="21449" y="162489"/>
                </a:lnTo>
                <a:lnTo>
                  <a:pt x="19979" y="163571"/>
                </a:lnTo>
                <a:lnTo>
                  <a:pt x="19000" y="165245"/>
                </a:lnTo>
                <a:lnTo>
                  <a:pt x="17075" y="171342"/>
                </a:lnTo>
                <a:lnTo>
                  <a:pt x="16111" y="171378"/>
                </a:lnTo>
                <a:lnTo>
                  <a:pt x="8468" y="1714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07"/>
          <p:cNvSpPr/>
          <p:nvPr/>
        </p:nvSpPr>
        <p:spPr>
          <a:xfrm>
            <a:off x="5437926" y="3489016"/>
            <a:ext cx="257072" cy="34282"/>
          </a:xfrm>
          <a:custGeom>
            <a:avLst/>
            <a:gdLst/>
            <a:ahLst/>
            <a:cxnLst/>
            <a:rect l="0" t="0" r="0" b="0"/>
            <a:pathLst>
              <a:path w="257072" h="34282">
                <a:moveTo>
                  <a:pt x="8469" y="34281"/>
                </a:moveTo>
                <a:lnTo>
                  <a:pt x="0" y="34281"/>
                </a:lnTo>
                <a:lnTo>
                  <a:pt x="41636" y="34281"/>
                </a:lnTo>
                <a:lnTo>
                  <a:pt x="45820" y="33329"/>
                </a:lnTo>
                <a:lnTo>
                  <a:pt x="49562" y="31741"/>
                </a:lnTo>
                <a:lnTo>
                  <a:pt x="53010" y="29730"/>
                </a:lnTo>
                <a:lnTo>
                  <a:pt x="57213" y="28390"/>
                </a:lnTo>
                <a:lnTo>
                  <a:pt x="61920" y="27496"/>
                </a:lnTo>
                <a:lnTo>
                  <a:pt x="66963" y="26900"/>
                </a:lnTo>
                <a:lnTo>
                  <a:pt x="71277" y="26503"/>
                </a:lnTo>
                <a:lnTo>
                  <a:pt x="78611" y="26062"/>
                </a:lnTo>
                <a:lnTo>
                  <a:pt x="82853" y="24991"/>
                </a:lnTo>
                <a:lnTo>
                  <a:pt x="87586" y="23326"/>
                </a:lnTo>
                <a:lnTo>
                  <a:pt x="92646" y="21263"/>
                </a:lnTo>
                <a:lnTo>
                  <a:pt x="96972" y="19887"/>
                </a:lnTo>
                <a:lnTo>
                  <a:pt x="100808" y="18970"/>
                </a:lnTo>
                <a:lnTo>
                  <a:pt x="104319" y="18359"/>
                </a:lnTo>
                <a:lnTo>
                  <a:pt x="108563" y="16999"/>
                </a:lnTo>
                <a:lnTo>
                  <a:pt x="113299" y="15139"/>
                </a:lnTo>
                <a:lnTo>
                  <a:pt x="118360" y="12947"/>
                </a:lnTo>
                <a:lnTo>
                  <a:pt x="123639" y="11486"/>
                </a:lnTo>
                <a:lnTo>
                  <a:pt x="129064" y="10512"/>
                </a:lnTo>
                <a:lnTo>
                  <a:pt x="134586" y="9863"/>
                </a:lnTo>
                <a:lnTo>
                  <a:pt x="140172" y="9430"/>
                </a:lnTo>
                <a:lnTo>
                  <a:pt x="145801" y="9141"/>
                </a:lnTo>
                <a:lnTo>
                  <a:pt x="160285" y="8735"/>
                </a:lnTo>
                <a:lnTo>
                  <a:pt x="189025" y="8579"/>
                </a:lnTo>
                <a:lnTo>
                  <a:pt x="216595" y="8565"/>
                </a:lnTo>
                <a:lnTo>
                  <a:pt x="219610" y="7612"/>
                </a:lnTo>
                <a:lnTo>
                  <a:pt x="222572" y="6024"/>
                </a:lnTo>
                <a:lnTo>
                  <a:pt x="225499" y="4013"/>
                </a:lnTo>
                <a:lnTo>
                  <a:pt x="228403" y="2672"/>
                </a:lnTo>
                <a:lnTo>
                  <a:pt x="231292" y="1779"/>
                </a:lnTo>
                <a:lnTo>
                  <a:pt x="238220" y="344"/>
                </a:lnTo>
                <a:lnTo>
                  <a:pt x="245480" y="61"/>
                </a:lnTo>
                <a:lnTo>
                  <a:pt x="248101" y="0"/>
                </a:lnTo>
                <a:lnTo>
                  <a:pt x="249186" y="950"/>
                </a:lnTo>
                <a:lnTo>
                  <a:pt x="257071" y="856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08"/>
          <p:cNvSpPr/>
          <p:nvPr/>
        </p:nvSpPr>
        <p:spPr>
          <a:xfrm>
            <a:off x="4683442" y="4483417"/>
            <a:ext cx="94299" cy="188596"/>
          </a:xfrm>
          <a:custGeom>
            <a:avLst/>
            <a:gdLst/>
            <a:ahLst/>
            <a:cxnLst/>
            <a:rect l="0" t="0" r="0" b="0"/>
            <a:pathLst>
              <a:path w="94299" h="188596">
                <a:moveTo>
                  <a:pt x="0" y="0"/>
                </a:moveTo>
                <a:lnTo>
                  <a:pt x="8219" y="0"/>
                </a:lnTo>
                <a:lnTo>
                  <a:pt x="10956" y="2540"/>
                </a:lnTo>
                <a:lnTo>
                  <a:pt x="15922" y="7381"/>
                </a:lnTo>
                <a:lnTo>
                  <a:pt x="16330" y="8731"/>
                </a:lnTo>
                <a:lnTo>
                  <a:pt x="16783" y="12770"/>
                </a:lnTo>
                <a:lnTo>
                  <a:pt x="17856" y="14229"/>
                </a:lnTo>
                <a:lnTo>
                  <a:pt x="19524" y="15201"/>
                </a:lnTo>
                <a:lnTo>
                  <a:pt x="21589" y="15849"/>
                </a:lnTo>
                <a:lnTo>
                  <a:pt x="22965" y="17233"/>
                </a:lnTo>
                <a:lnTo>
                  <a:pt x="23883" y="19109"/>
                </a:lnTo>
                <a:lnTo>
                  <a:pt x="25855" y="24686"/>
                </a:lnTo>
                <a:lnTo>
                  <a:pt x="27714" y="28840"/>
                </a:lnTo>
                <a:lnTo>
                  <a:pt x="29906" y="33514"/>
                </a:lnTo>
                <a:lnTo>
                  <a:pt x="32320" y="37583"/>
                </a:lnTo>
                <a:lnTo>
                  <a:pt x="34882" y="41248"/>
                </a:lnTo>
                <a:lnTo>
                  <a:pt x="37542" y="44644"/>
                </a:lnTo>
                <a:lnTo>
                  <a:pt x="39315" y="47860"/>
                </a:lnTo>
                <a:lnTo>
                  <a:pt x="40498" y="50957"/>
                </a:lnTo>
                <a:lnTo>
                  <a:pt x="41286" y="53974"/>
                </a:lnTo>
                <a:lnTo>
                  <a:pt x="42764" y="57890"/>
                </a:lnTo>
                <a:lnTo>
                  <a:pt x="44702" y="62406"/>
                </a:lnTo>
                <a:lnTo>
                  <a:pt x="46946" y="67322"/>
                </a:lnTo>
                <a:lnTo>
                  <a:pt x="48443" y="71551"/>
                </a:lnTo>
                <a:lnTo>
                  <a:pt x="49440" y="75323"/>
                </a:lnTo>
                <a:lnTo>
                  <a:pt x="50105" y="78791"/>
                </a:lnTo>
                <a:lnTo>
                  <a:pt x="51501" y="82055"/>
                </a:lnTo>
                <a:lnTo>
                  <a:pt x="53384" y="85183"/>
                </a:lnTo>
                <a:lnTo>
                  <a:pt x="55592" y="88221"/>
                </a:lnTo>
                <a:lnTo>
                  <a:pt x="57064" y="92152"/>
                </a:lnTo>
                <a:lnTo>
                  <a:pt x="58045" y="96677"/>
                </a:lnTo>
                <a:lnTo>
                  <a:pt x="58699" y="101599"/>
                </a:lnTo>
                <a:lnTo>
                  <a:pt x="60088" y="105833"/>
                </a:lnTo>
                <a:lnTo>
                  <a:pt x="61966" y="109608"/>
                </a:lnTo>
                <a:lnTo>
                  <a:pt x="64171" y="113077"/>
                </a:lnTo>
                <a:lnTo>
                  <a:pt x="65640" y="117295"/>
                </a:lnTo>
                <a:lnTo>
                  <a:pt x="66621" y="122012"/>
                </a:lnTo>
                <a:lnTo>
                  <a:pt x="67273" y="127061"/>
                </a:lnTo>
                <a:lnTo>
                  <a:pt x="67709" y="131380"/>
                </a:lnTo>
                <a:lnTo>
                  <a:pt x="67999" y="135211"/>
                </a:lnTo>
                <a:lnTo>
                  <a:pt x="68193" y="138719"/>
                </a:lnTo>
                <a:lnTo>
                  <a:pt x="69274" y="142009"/>
                </a:lnTo>
                <a:lnTo>
                  <a:pt x="70948" y="145155"/>
                </a:lnTo>
                <a:lnTo>
                  <a:pt x="73016" y="148205"/>
                </a:lnTo>
                <a:lnTo>
                  <a:pt x="75347" y="151191"/>
                </a:lnTo>
                <a:lnTo>
                  <a:pt x="77854" y="154134"/>
                </a:lnTo>
                <a:lnTo>
                  <a:pt x="80478" y="157048"/>
                </a:lnTo>
                <a:lnTo>
                  <a:pt x="82227" y="159944"/>
                </a:lnTo>
                <a:lnTo>
                  <a:pt x="84170" y="165701"/>
                </a:lnTo>
                <a:lnTo>
                  <a:pt x="85034" y="171435"/>
                </a:lnTo>
                <a:lnTo>
                  <a:pt x="85588" y="178326"/>
                </a:lnTo>
                <a:lnTo>
                  <a:pt x="88205" y="181809"/>
                </a:lnTo>
                <a:lnTo>
                  <a:pt x="94298" y="18859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09"/>
          <p:cNvSpPr/>
          <p:nvPr/>
        </p:nvSpPr>
        <p:spPr>
          <a:xfrm>
            <a:off x="4803466" y="4431982"/>
            <a:ext cx="128579" cy="188593"/>
          </a:xfrm>
          <a:custGeom>
            <a:avLst/>
            <a:gdLst/>
            <a:ahLst/>
            <a:cxnLst/>
            <a:rect l="0" t="0" r="0" b="0"/>
            <a:pathLst>
              <a:path w="128579" h="188593">
                <a:moveTo>
                  <a:pt x="17136" y="34290"/>
                </a:moveTo>
                <a:lnTo>
                  <a:pt x="12586" y="38841"/>
                </a:lnTo>
                <a:lnTo>
                  <a:pt x="11245" y="41134"/>
                </a:lnTo>
                <a:lnTo>
                  <a:pt x="9755" y="46222"/>
                </a:lnTo>
                <a:lnTo>
                  <a:pt x="9093" y="51658"/>
                </a:lnTo>
                <a:lnTo>
                  <a:pt x="8917" y="54441"/>
                </a:lnTo>
                <a:lnTo>
                  <a:pt x="7847" y="57249"/>
                </a:lnTo>
                <a:lnTo>
                  <a:pt x="4117" y="62909"/>
                </a:lnTo>
                <a:lnTo>
                  <a:pt x="1825" y="68600"/>
                </a:lnTo>
                <a:lnTo>
                  <a:pt x="806" y="74304"/>
                </a:lnTo>
                <a:lnTo>
                  <a:pt x="353" y="80014"/>
                </a:lnTo>
                <a:lnTo>
                  <a:pt x="152" y="85727"/>
                </a:lnTo>
                <a:lnTo>
                  <a:pt x="39" y="96838"/>
                </a:lnTo>
                <a:lnTo>
                  <a:pt x="0" y="113109"/>
                </a:lnTo>
                <a:lnTo>
                  <a:pt x="950" y="116364"/>
                </a:lnTo>
                <a:lnTo>
                  <a:pt x="2535" y="119485"/>
                </a:lnTo>
                <a:lnTo>
                  <a:pt x="4545" y="122519"/>
                </a:lnTo>
                <a:lnTo>
                  <a:pt x="5885" y="125495"/>
                </a:lnTo>
                <a:lnTo>
                  <a:pt x="7373" y="131341"/>
                </a:lnTo>
                <a:lnTo>
                  <a:pt x="8722" y="133280"/>
                </a:lnTo>
                <a:lnTo>
                  <a:pt x="10574" y="134574"/>
                </a:lnTo>
                <a:lnTo>
                  <a:pt x="12762" y="135436"/>
                </a:lnTo>
                <a:lnTo>
                  <a:pt x="14220" y="136963"/>
                </a:lnTo>
                <a:lnTo>
                  <a:pt x="15192" y="138934"/>
                </a:lnTo>
                <a:lnTo>
                  <a:pt x="15840" y="141200"/>
                </a:lnTo>
                <a:lnTo>
                  <a:pt x="19100" y="146259"/>
                </a:lnTo>
                <a:lnTo>
                  <a:pt x="21303" y="148941"/>
                </a:lnTo>
                <a:lnTo>
                  <a:pt x="22771" y="151681"/>
                </a:lnTo>
                <a:lnTo>
                  <a:pt x="24403" y="157266"/>
                </a:lnTo>
                <a:lnTo>
                  <a:pt x="27668" y="162923"/>
                </a:lnTo>
                <a:lnTo>
                  <a:pt x="29873" y="165766"/>
                </a:lnTo>
                <a:lnTo>
                  <a:pt x="32295" y="168613"/>
                </a:lnTo>
                <a:lnTo>
                  <a:pt x="34862" y="171464"/>
                </a:lnTo>
                <a:lnTo>
                  <a:pt x="37526" y="174317"/>
                </a:lnTo>
                <a:lnTo>
                  <a:pt x="40254" y="176219"/>
                </a:lnTo>
                <a:lnTo>
                  <a:pt x="43026" y="177487"/>
                </a:lnTo>
                <a:lnTo>
                  <a:pt x="45826" y="178332"/>
                </a:lnTo>
                <a:lnTo>
                  <a:pt x="48645" y="178896"/>
                </a:lnTo>
                <a:lnTo>
                  <a:pt x="51477" y="179271"/>
                </a:lnTo>
                <a:lnTo>
                  <a:pt x="54318" y="179521"/>
                </a:lnTo>
                <a:lnTo>
                  <a:pt x="57164" y="180641"/>
                </a:lnTo>
                <a:lnTo>
                  <a:pt x="60014" y="182340"/>
                </a:lnTo>
                <a:lnTo>
                  <a:pt x="66881" y="187360"/>
                </a:lnTo>
                <a:lnTo>
                  <a:pt x="70360" y="188046"/>
                </a:lnTo>
                <a:lnTo>
                  <a:pt x="72621" y="188229"/>
                </a:lnTo>
                <a:lnTo>
                  <a:pt x="75081" y="188351"/>
                </a:lnTo>
                <a:lnTo>
                  <a:pt x="84127" y="188563"/>
                </a:lnTo>
                <a:lnTo>
                  <a:pt x="97508" y="188592"/>
                </a:lnTo>
                <a:lnTo>
                  <a:pt x="100245" y="187641"/>
                </a:lnTo>
                <a:lnTo>
                  <a:pt x="103022" y="186054"/>
                </a:lnTo>
                <a:lnTo>
                  <a:pt x="109772" y="181214"/>
                </a:lnTo>
                <a:lnTo>
                  <a:pt x="110326" y="179864"/>
                </a:lnTo>
                <a:lnTo>
                  <a:pt x="110941" y="175825"/>
                </a:lnTo>
                <a:lnTo>
                  <a:pt x="112057" y="173414"/>
                </a:lnTo>
                <a:lnTo>
                  <a:pt x="115839" y="168196"/>
                </a:lnTo>
                <a:lnTo>
                  <a:pt x="118180" y="164518"/>
                </a:lnTo>
                <a:lnTo>
                  <a:pt x="120694" y="160161"/>
                </a:lnTo>
                <a:lnTo>
                  <a:pt x="123322" y="155351"/>
                </a:lnTo>
                <a:lnTo>
                  <a:pt x="125075" y="151193"/>
                </a:lnTo>
                <a:lnTo>
                  <a:pt x="126242" y="147467"/>
                </a:lnTo>
                <a:lnTo>
                  <a:pt x="127021" y="144032"/>
                </a:lnTo>
                <a:lnTo>
                  <a:pt x="127540" y="140789"/>
                </a:lnTo>
                <a:lnTo>
                  <a:pt x="127886" y="137674"/>
                </a:lnTo>
                <a:lnTo>
                  <a:pt x="128117" y="134645"/>
                </a:lnTo>
                <a:lnTo>
                  <a:pt x="128271" y="130721"/>
                </a:lnTo>
                <a:lnTo>
                  <a:pt x="128487" y="117049"/>
                </a:lnTo>
                <a:lnTo>
                  <a:pt x="128578" y="65837"/>
                </a:lnTo>
                <a:lnTo>
                  <a:pt x="127626" y="62941"/>
                </a:lnTo>
                <a:lnTo>
                  <a:pt x="124027" y="57184"/>
                </a:lnTo>
                <a:lnTo>
                  <a:pt x="121735" y="54315"/>
                </a:lnTo>
                <a:lnTo>
                  <a:pt x="119254" y="51450"/>
                </a:lnTo>
                <a:lnTo>
                  <a:pt x="116647" y="48588"/>
                </a:lnTo>
                <a:lnTo>
                  <a:pt x="114909" y="45727"/>
                </a:lnTo>
                <a:lnTo>
                  <a:pt x="112978" y="40008"/>
                </a:lnTo>
                <a:lnTo>
                  <a:pt x="109580" y="34292"/>
                </a:lnTo>
                <a:lnTo>
                  <a:pt x="107340" y="31434"/>
                </a:lnTo>
                <a:lnTo>
                  <a:pt x="104895" y="28576"/>
                </a:lnTo>
                <a:lnTo>
                  <a:pt x="102312" y="25718"/>
                </a:lnTo>
                <a:lnTo>
                  <a:pt x="99637" y="22860"/>
                </a:lnTo>
                <a:lnTo>
                  <a:pt x="96902" y="20955"/>
                </a:lnTo>
                <a:lnTo>
                  <a:pt x="94126" y="19685"/>
                </a:lnTo>
                <a:lnTo>
                  <a:pt x="91322" y="18839"/>
                </a:lnTo>
                <a:lnTo>
                  <a:pt x="88501" y="17322"/>
                </a:lnTo>
                <a:lnTo>
                  <a:pt x="85668" y="15358"/>
                </a:lnTo>
                <a:lnTo>
                  <a:pt x="82826" y="13096"/>
                </a:lnTo>
                <a:lnTo>
                  <a:pt x="79979" y="11589"/>
                </a:lnTo>
                <a:lnTo>
                  <a:pt x="77129" y="10583"/>
                </a:lnTo>
                <a:lnTo>
                  <a:pt x="74276" y="9913"/>
                </a:lnTo>
                <a:lnTo>
                  <a:pt x="71422" y="8514"/>
                </a:lnTo>
                <a:lnTo>
                  <a:pt x="68567" y="6628"/>
                </a:lnTo>
                <a:lnTo>
                  <a:pt x="61691" y="1310"/>
                </a:lnTo>
                <a:lnTo>
                  <a:pt x="58211" y="582"/>
                </a:lnTo>
                <a:lnTo>
                  <a:pt x="55949" y="388"/>
                </a:lnTo>
                <a:lnTo>
                  <a:pt x="53489" y="259"/>
                </a:lnTo>
                <a:lnTo>
                  <a:pt x="48216" y="115"/>
                </a:lnTo>
                <a:lnTo>
                  <a:pt x="25709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10"/>
          <p:cNvSpPr/>
          <p:nvPr/>
        </p:nvSpPr>
        <p:spPr>
          <a:xfrm>
            <a:off x="4966336" y="4423410"/>
            <a:ext cx="111432" cy="145730"/>
          </a:xfrm>
          <a:custGeom>
            <a:avLst/>
            <a:gdLst/>
            <a:ahLst/>
            <a:cxnLst/>
            <a:rect l="0" t="0" r="0" b="0"/>
            <a:pathLst>
              <a:path w="111432" h="145730">
                <a:moveTo>
                  <a:pt x="17143" y="0"/>
                </a:moveTo>
                <a:lnTo>
                  <a:pt x="12593" y="0"/>
                </a:lnTo>
                <a:lnTo>
                  <a:pt x="11252" y="952"/>
                </a:lnTo>
                <a:lnTo>
                  <a:pt x="10358" y="2540"/>
                </a:lnTo>
                <a:lnTo>
                  <a:pt x="9365" y="6844"/>
                </a:lnTo>
                <a:lnTo>
                  <a:pt x="9101" y="9324"/>
                </a:lnTo>
                <a:lnTo>
                  <a:pt x="8676" y="15600"/>
                </a:lnTo>
                <a:lnTo>
                  <a:pt x="6078" y="18998"/>
                </a:lnTo>
                <a:lnTo>
                  <a:pt x="4051" y="21238"/>
                </a:lnTo>
                <a:lnTo>
                  <a:pt x="2701" y="23683"/>
                </a:lnTo>
                <a:lnTo>
                  <a:pt x="1800" y="26266"/>
                </a:lnTo>
                <a:lnTo>
                  <a:pt x="354" y="32705"/>
                </a:lnTo>
                <a:lnTo>
                  <a:pt x="157" y="36125"/>
                </a:lnTo>
                <a:lnTo>
                  <a:pt x="68" y="40820"/>
                </a:lnTo>
                <a:lnTo>
                  <a:pt x="0" y="79666"/>
                </a:lnTo>
                <a:lnTo>
                  <a:pt x="952" y="82638"/>
                </a:lnTo>
                <a:lnTo>
                  <a:pt x="2539" y="85572"/>
                </a:lnTo>
                <a:lnTo>
                  <a:pt x="4550" y="88480"/>
                </a:lnTo>
                <a:lnTo>
                  <a:pt x="5890" y="91372"/>
                </a:lnTo>
                <a:lnTo>
                  <a:pt x="6784" y="94252"/>
                </a:lnTo>
                <a:lnTo>
                  <a:pt x="7380" y="97124"/>
                </a:lnTo>
                <a:lnTo>
                  <a:pt x="8729" y="99992"/>
                </a:lnTo>
                <a:lnTo>
                  <a:pt x="10582" y="102857"/>
                </a:lnTo>
                <a:lnTo>
                  <a:pt x="12769" y="105718"/>
                </a:lnTo>
                <a:lnTo>
                  <a:pt x="14227" y="108578"/>
                </a:lnTo>
                <a:lnTo>
                  <a:pt x="15199" y="111438"/>
                </a:lnTo>
                <a:lnTo>
                  <a:pt x="15847" y="114297"/>
                </a:lnTo>
                <a:lnTo>
                  <a:pt x="17232" y="117155"/>
                </a:lnTo>
                <a:lnTo>
                  <a:pt x="19108" y="120014"/>
                </a:lnTo>
                <a:lnTo>
                  <a:pt x="21311" y="122871"/>
                </a:lnTo>
                <a:lnTo>
                  <a:pt x="22779" y="125729"/>
                </a:lnTo>
                <a:lnTo>
                  <a:pt x="23758" y="128586"/>
                </a:lnTo>
                <a:lnTo>
                  <a:pt x="24410" y="131444"/>
                </a:lnTo>
                <a:lnTo>
                  <a:pt x="25798" y="133349"/>
                </a:lnTo>
                <a:lnTo>
                  <a:pt x="27676" y="134619"/>
                </a:lnTo>
                <a:lnTo>
                  <a:pt x="29880" y="135466"/>
                </a:lnTo>
                <a:lnTo>
                  <a:pt x="32302" y="136983"/>
                </a:lnTo>
                <a:lnTo>
                  <a:pt x="34869" y="138947"/>
                </a:lnTo>
                <a:lnTo>
                  <a:pt x="41282" y="144392"/>
                </a:lnTo>
                <a:lnTo>
                  <a:pt x="43714" y="144839"/>
                </a:lnTo>
                <a:lnTo>
                  <a:pt x="47239" y="145137"/>
                </a:lnTo>
                <a:lnTo>
                  <a:pt x="57484" y="145614"/>
                </a:lnTo>
                <a:lnTo>
                  <a:pt x="61426" y="145680"/>
                </a:lnTo>
                <a:lnTo>
                  <a:pt x="75541" y="145729"/>
                </a:lnTo>
                <a:lnTo>
                  <a:pt x="78975" y="143191"/>
                </a:lnTo>
                <a:lnTo>
                  <a:pt x="81225" y="141181"/>
                </a:lnTo>
                <a:lnTo>
                  <a:pt x="86264" y="136407"/>
                </a:lnTo>
                <a:lnTo>
                  <a:pt x="88941" y="133800"/>
                </a:lnTo>
                <a:lnTo>
                  <a:pt x="90726" y="131110"/>
                </a:lnTo>
                <a:lnTo>
                  <a:pt x="91916" y="128364"/>
                </a:lnTo>
                <a:lnTo>
                  <a:pt x="92710" y="125581"/>
                </a:lnTo>
                <a:lnTo>
                  <a:pt x="94191" y="123725"/>
                </a:lnTo>
                <a:lnTo>
                  <a:pt x="96131" y="122488"/>
                </a:lnTo>
                <a:lnTo>
                  <a:pt x="98376" y="121664"/>
                </a:lnTo>
                <a:lnTo>
                  <a:pt x="99874" y="119210"/>
                </a:lnTo>
                <a:lnTo>
                  <a:pt x="100872" y="115667"/>
                </a:lnTo>
                <a:lnTo>
                  <a:pt x="101538" y="111401"/>
                </a:lnTo>
                <a:lnTo>
                  <a:pt x="102934" y="107605"/>
                </a:lnTo>
                <a:lnTo>
                  <a:pt x="104817" y="104122"/>
                </a:lnTo>
                <a:lnTo>
                  <a:pt x="107025" y="100847"/>
                </a:lnTo>
                <a:lnTo>
                  <a:pt x="108497" y="97711"/>
                </a:lnTo>
                <a:lnTo>
                  <a:pt x="109478" y="94668"/>
                </a:lnTo>
                <a:lnTo>
                  <a:pt x="110132" y="91687"/>
                </a:lnTo>
                <a:lnTo>
                  <a:pt x="110569" y="88747"/>
                </a:lnTo>
                <a:lnTo>
                  <a:pt x="110860" y="85834"/>
                </a:lnTo>
                <a:lnTo>
                  <a:pt x="111053" y="82940"/>
                </a:lnTo>
                <a:lnTo>
                  <a:pt x="111183" y="80058"/>
                </a:lnTo>
                <a:lnTo>
                  <a:pt x="111326" y="74316"/>
                </a:lnTo>
                <a:lnTo>
                  <a:pt x="111431" y="57151"/>
                </a:lnTo>
                <a:lnTo>
                  <a:pt x="110482" y="54293"/>
                </a:lnTo>
                <a:lnTo>
                  <a:pt x="108897" y="51436"/>
                </a:lnTo>
                <a:lnTo>
                  <a:pt x="106887" y="48578"/>
                </a:lnTo>
                <a:lnTo>
                  <a:pt x="104595" y="45720"/>
                </a:lnTo>
                <a:lnTo>
                  <a:pt x="102115" y="42863"/>
                </a:lnTo>
                <a:lnTo>
                  <a:pt x="99508" y="40005"/>
                </a:lnTo>
                <a:lnTo>
                  <a:pt x="97771" y="37147"/>
                </a:lnTo>
                <a:lnTo>
                  <a:pt x="96613" y="34290"/>
                </a:lnTo>
                <a:lnTo>
                  <a:pt x="95841" y="31432"/>
                </a:lnTo>
                <a:lnTo>
                  <a:pt x="94373" y="28574"/>
                </a:lnTo>
                <a:lnTo>
                  <a:pt x="92443" y="25717"/>
                </a:lnTo>
                <a:lnTo>
                  <a:pt x="90203" y="22860"/>
                </a:lnTo>
                <a:lnTo>
                  <a:pt x="87757" y="20002"/>
                </a:lnTo>
                <a:lnTo>
                  <a:pt x="85175" y="17144"/>
                </a:lnTo>
                <a:lnTo>
                  <a:pt x="78736" y="10265"/>
                </a:lnTo>
                <a:lnTo>
                  <a:pt x="77255" y="9701"/>
                </a:lnTo>
                <a:lnTo>
                  <a:pt x="75315" y="9324"/>
                </a:lnTo>
                <a:lnTo>
                  <a:pt x="73070" y="9074"/>
                </a:lnTo>
                <a:lnTo>
                  <a:pt x="70620" y="7954"/>
                </a:lnTo>
                <a:lnTo>
                  <a:pt x="68035" y="6255"/>
                </a:lnTo>
                <a:lnTo>
                  <a:pt x="65359" y="4170"/>
                </a:lnTo>
                <a:lnTo>
                  <a:pt x="62622" y="2780"/>
                </a:lnTo>
                <a:lnTo>
                  <a:pt x="59845" y="1853"/>
                </a:lnTo>
                <a:lnTo>
                  <a:pt x="57041" y="1235"/>
                </a:lnTo>
                <a:lnTo>
                  <a:pt x="54219" y="823"/>
                </a:lnTo>
                <a:lnTo>
                  <a:pt x="51386" y="549"/>
                </a:lnTo>
                <a:lnTo>
                  <a:pt x="48544" y="366"/>
                </a:lnTo>
                <a:lnTo>
                  <a:pt x="45697" y="244"/>
                </a:lnTo>
                <a:lnTo>
                  <a:pt x="35979" y="32"/>
                </a:lnTo>
                <a:lnTo>
                  <a:pt x="25716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11"/>
          <p:cNvSpPr/>
          <p:nvPr/>
        </p:nvSpPr>
        <p:spPr>
          <a:xfrm>
            <a:off x="5009200" y="4251960"/>
            <a:ext cx="94284" cy="85722"/>
          </a:xfrm>
          <a:custGeom>
            <a:avLst/>
            <a:gdLst/>
            <a:ahLst/>
            <a:cxnLst/>
            <a:rect l="0" t="0" r="0" b="0"/>
            <a:pathLst>
              <a:path w="94284" h="85722">
                <a:moveTo>
                  <a:pt x="17142" y="25717"/>
                </a:moveTo>
                <a:lnTo>
                  <a:pt x="12591" y="25717"/>
                </a:lnTo>
                <a:lnTo>
                  <a:pt x="11250" y="26669"/>
                </a:lnTo>
                <a:lnTo>
                  <a:pt x="10357" y="28257"/>
                </a:lnTo>
                <a:lnTo>
                  <a:pt x="9761" y="30268"/>
                </a:lnTo>
                <a:lnTo>
                  <a:pt x="8411" y="31608"/>
                </a:lnTo>
                <a:lnTo>
                  <a:pt x="6559" y="32502"/>
                </a:lnTo>
                <a:lnTo>
                  <a:pt x="4372" y="33098"/>
                </a:lnTo>
                <a:lnTo>
                  <a:pt x="2913" y="34448"/>
                </a:lnTo>
                <a:lnTo>
                  <a:pt x="1941" y="36300"/>
                </a:lnTo>
                <a:lnTo>
                  <a:pt x="381" y="41566"/>
                </a:lnTo>
                <a:lnTo>
                  <a:pt x="253" y="42951"/>
                </a:lnTo>
                <a:lnTo>
                  <a:pt x="167" y="44826"/>
                </a:lnTo>
                <a:lnTo>
                  <a:pt x="73" y="49450"/>
                </a:lnTo>
                <a:lnTo>
                  <a:pt x="0" y="66920"/>
                </a:lnTo>
                <a:lnTo>
                  <a:pt x="951" y="68426"/>
                </a:lnTo>
                <a:lnTo>
                  <a:pt x="2538" y="70382"/>
                </a:lnTo>
                <a:lnTo>
                  <a:pt x="4549" y="72639"/>
                </a:lnTo>
                <a:lnTo>
                  <a:pt x="6841" y="74143"/>
                </a:lnTo>
                <a:lnTo>
                  <a:pt x="9322" y="75146"/>
                </a:lnTo>
                <a:lnTo>
                  <a:pt x="11929" y="75815"/>
                </a:lnTo>
                <a:lnTo>
                  <a:pt x="13667" y="77213"/>
                </a:lnTo>
                <a:lnTo>
                  <a:pt x="14825" y="79098"/>
                </a:lnTo>
                <a:lnTo>
                  <a:pt x="15597" y="81306"/>
                </a:lnTo>
                <a:lnTo>
                  <a:pt x="17064" y="82779"/>
                </a:lnTo>
                <a:lnTo>
                  <a:pt x="18996" y="83761"/>
                </a:lnTo>
                <a:lnTo>
                  <a:pt x="24388" y="85337"/>
                </a:lnTo>
                <a:lnTo>
                  <a:pt x="25782" y="85466"/>
                </a:lnTo>
                <a:lnTo>
                  <a:pt x="27665" y="85552"/>
                </a:lnTo>
                <a:lnTo>
                  <a:pt x="32296" y="85648"/>
                </a:lnTo>
                <a:lnTo>
                  <a:pt x="49773" y="85721"/>
                </a:lnTo>
                <a:lnTo>
                  <a:pt x="51278" y="84770"/>
                </a:lnTo>
                <a:lnTo>
                  <a:pt x="53234" y="83183"/>
                </a:lnTo>
                <a:lnTo>
                  <a:pt x="55491" y="81173"/>
                </a:lnTo>
                <a:lnTo>
                  <a:pt x="57948" y="79832"/>
                </a:lnTo>
                <a:lnTo>
                  <a:pt x="60538" y="78939"/>
                </a:lnTo>
                <a:lnTo>
                  <a:pt x="63218" y="78343"/>
                </a:lnTo>
                <a:lnTo>
                  <a:pt x="65957" y="76994"/>
                </a:lnTo>
                <a:lnTo>
                  <a:pt x="68736" y="75142"/>
                </a:lnTo>
                <a:lnTo>
                  <a:pt x="71540" y="72954"/>
                </a:lnTo>
                <a:lnTo>
                  <a:pt x="73410" y="70543"/>
                </a:lnTo>
                <a:lnTo>
                  <a:pt x="74656" y="67984"/>
                </a:lnTo>
                <a:lnTo>
                  <a:pt x="75488" y="65325"/>
                </a:lnTo>
                <a:lnTo>
                  <a:pt x="76994" y="62600"/>
                </a:lnTo>
                <a:lnTo>
                  <a:pt x="78951" y="59831"/>
                </a:lnTo>
                <a:lnTo>
                  <a:pt x="81208" y="57032"/>
                </a:lnTo>
                <a:lnTo>
                  <a:pt x="83665" y="54214"/>
                </a:lnTo>
                <a:lnTo>
                  <a:pt x="86256" y="51383"/>
                </a:lnTo>
                <a:lnTo>
                  <a:pt x="88936" y="48543"/>
                </a:lnTo>
                <a:lnTo>
                  <a:pt x="90722" y="45697"/>
                </a:lnTo>
                <a:lnTo>
                  <a:pt x="91913" y="42847"/>
                </a:lnTo>
                <a:lnTo>
                  <a:pt x="92707" y="39994"/>
                </a:lnTo>
                <a:lnTo>
                  <a:pt x="93236" y="37140"/>
                </a:lnTo>
                <a:lnTo>
                  <a:pt x="93589" y="34285"/>
                </a:lnTo>
                <a:lnTo>
                  <a:pt x="93824" y="31429"/>
                </a:lnTo>
                <a:lnTo>
                  <a:pt x="93981" y="28572"/>
                </a:lnTo>
                <a:lnTo>
                  <a:pt x="94253" y="18838"/>
                </a:lnTo>
                <a:lnTo>
                  <a:pt x="94283" y="13095"/>
                </a:lnTo>
                <a:lnTo>
                  <a:pt x="93334" y="10635"/>
                </a:lnTo>
                <a:lnTo>
                  <a:pt x="91749" y="8043"/>
                </a:lnTo>
                <a:lnTo>
                  <a:pt x="89740" y="5361"/>
                </a:lnTo>
                <a:lnTo>
                  <a:pt x="87448" y="3574"/>
                </a:lnTo>
                <a:lnTo>
                  <a:pt x="84968" y="2383"/>
                </a:lnTo>
                <a:lnTo>
                  <a:pt x="78694" y="470"/>
                </a:lnTo>
                <a:lnTo>
                  <a:pt x="77226" y="314"/>
                </a:lnTo>
                <a:lnTo>
                  <a:pt x="75296" y="209"/>
                </a:lnTo>
                <a:lnTo>
                  <a:pt x="70611" y="93"/>
                </a:lnTo>
                <a:lnTo>
                  <a:pt x="60004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12"/>
          <p:cNvSpPr/>
          <p:nvPr/>
        </p:nvSpPr>
        <p:spPr>
          <a:xfrm>
            <a:off x="6192202" y="3831907"/>
            <a:ext cx="197169" cy="308611"/>
          </a:xfrm>
          <a:custGeom>
            <a:avLst/>
            <a:gdLst/>
            <a:ahLst/>
            <a:cxnLst/>
            <a:rect l="0" t="0" r="0" b="0"/>
            <a:pathLst>
              <a:path w="197169" h="308611">
                <a:moveTo>
                  <a:pt x="34290" y="0"/>
                </a:moveTo>
                <a:lnTo>
                  <a:pt x="25822" y="0"/>
                </a:lnTo>
                <a:lnTo>
                  <a:pt x="18346" y="7381"/>
                </a:lnTo>
                <a:lnTo>
                  <a:pt x="17501" y="8220"/>
                </a:lnTo>
                <a:lnTo>
                  <a:pt x="17166" y="17283"/>
                </a:lnTo>
                <a:lnTo>
                  <a:pt x="17148" y="24419"/>
                </a:lnTo>
                <a:lnTo>
                  <a:pt x="16194" y="24852"/>
                </a:lnTo>
                <a:lnTo>
                  <a:pt x="12595" y="25333"/>
                </a:lnTo>
                <a:lnTo>
                  <a:pt x="11254" y="26414"/>
                </a:lnTo>
                <a:lnTo>
                  <a:pt x="10360" y="28086"/>
                </a:lnTo>
                <a:lnTo>
                  <a:pt x="8926" y="33065"/>
                </a:lnTo>
                <a:lnTo>
                  <a:pt x="8643" y="40892"/>
                </a:lnTo>
                <a:lnTo>
                  <a:pt x="8573" y="64164"/>
                </a:lnTo>
                <a:lnTo>
                  <a:pt x="7620" y="65636"/>
                </a:lnTo>
                <a:lnTo>
                  <a:pt x="6033" y="66618"/>
                </a:lnTo>
                <a:lnTo>
                  <a:pt x="4022" y="67272"/>
                </a:lnTo>
                <a:lnTo>
                  <a:pt x="2681" y="68660"/>
                </a:lnTo>
                <a:lnTo>
                  <a:pt x="1787" y="70539"/>
                </a:lnTo>
                <a:lnTo>
                  <a:pt x="794" y="75166"/>
                </a:lnTo>
                <a:lnTo>
                  <a:pt x="105" y="84146"/>
                </a:lnTo>
                <a:lnTo>
                  <a:pt x="9" y="92968"/>
                </a:lnTo>
                <a:lnTo>
                  <a:pt x="0" y="127009"/>
                </a:lnTo>
                <a:lnTo>
                  <a:pt x="2540" y="130426"/>
                </a:lnTo>
                <a:lnTo>
                  <a:pt x="4551" y="132671"/>
                </a:lnTo>
                <a:lnTo>
                  <a:pt x="5892" y="135120"/>
                </a:lnTo>
                <a:lnTo>
                  <a:pt x="8219" y="144147"/>
                </a:lnTo>
                <a:lnTo>
                  <a:pt x="8503" y="152263"/>
                </a:lnTo>
                <a:lnTo>
                  <a:pt x="8570" y="166959"/>
                </a:lnTo>
                <a:lnTo>
                  <a:pt x="9523" y="168456"/>
                </a:lnTo>
                <a:lnTo>
                  <a:pt x="11111" y="169454"/>
                </a:lnTo>
                <a:lnTo>
                  <a:pt x="13123" y="170119"/>
                </a:lnTo>
                <a:lnTo>
                  <a:pt x="14464" y="171516"/>
                </a:lnTo>
                <a:lnTo>
                  <a:pt x="15357" y="173398"/>
                </a:lnTo>
                <a:lnTo>
                  <a:pt x="16792" y="178714"/>
                </a:lnTo>
                <a:lnTo>
                  <a:pt x="17040" y="184186"/>
                </a:lnTo>
                <a:lnTo>
                  <a:pt x="18028" y="185655"/>
                </a:lnTo>
                <a:lnTo>
                  <a:pt x="19639" y="186635"/>
                </a:lnTo>
                <a:lnTo>
                  <a:pt x="21665" y="187289"/>
                </a:lnTo>
                <a:lnTo>
                  <a:pt x="23016" y="188677"/>
                </a:lnTo>
                <a:lnTo>
                  <a:pt x="23917" y="190555"/>
                </a:lnTo>
                <a:lnTo>
                  <a:pt x="24917" y="195181"/>
                </a:lnTo>
                <a:lnTo>
                  <a:pt x="25362" y="200412"/>
                </a:lnTo>
                <a:lnTo>
                  <a:pt x="26433" y="202188"/>
                </a:lnTo>
                <a:lnTo>
                  <a:pt x="28100" y="203372"/>
                </a:lnTo>
                <a:lnTo>
                  <a:pt x="30163" y="204162"/>
                </a:lnTo>
                <a:lnTo>
                  <a:pt x="31539" y="205640"/>
                </a:lnTo>
                <a:lnTo>
                  <a:pt x="32456" y="207578"/>
                </a:lnTo>
                <a:lnTo>
                  <a:pt x="33067" y="209823"/>
                </a:lnTo>
                <a:lnTo>
                  <a:pt x="34427" y="211320"/>
                </a:lnTo>
                <a:lnTo>
                  <a:pt x="36287" y="212317"/>
                </a:lnTo>
                <a:lnTo>
                  <a:pt x="38478" y="212982"/>
                </a:lnTo>
                <a:lnTo>
                  <a:pt x="39940" y="214378"/>
                </a:lnTo>
                <a:lnTo>
                  <a:pt x="40914" y="216262"/>
                </a:lnTo>
                <a:lnTo>
                  <a:pt x="42478" y="221577"/>
                </a:lnTo>
                <a:lnTo>
                  <a:pt x="47300" y="227048"/>
                </a:lnTo>
                <a:lnTo>
                  <a:pt x="50209" y="230151"/>
                </a:lnTo>
                <a:lnTo>
                  <a:pt x="50890" y="233417"/>
                </a:lnTo>
                <a:lnTo>
                  <a:pt x="51072" y="235621"/>
                </a:lnTo>
                <a:lnTo>
                  <a:pt x="52145" y="237091"/>
                </a:lnTo>
                <a:lnTo>
                  <a:pt x="53814" y="238070"/>
                </a:lnTo>
                <a:lnTo>
                  <a:pt x="55878" y="238724"/>
                </a:lnTo>
                <a:lnTo>
                  <a:pt x="57255" y="240112"/>
                </a:lnTo>
                <a:lnTo>
                  <a:pt x="58173" y="241990"/>
                </a:lnTo>
                <a:lnTo>
                  <a:pt x="58784" y="244194"/>
                </a:lnTo>
                <a:lnTo>
                  <a:pt x="60145" y="245663"/>
                </a:lnTo>
                <a:lnTo>
                  <a:pt x="62004" y="246643"/>
                </a:lnTo>
                <a:lnTo>
                  <a:pt x="64196" y="247296"/>
                </a:lnTo>
                <a:lnTo>
                  <a:pt x="65657" y="248684"/>
                </a:lnTo>
                <a:lnTo>
                  <a:pt x="66631" y="250562"/>
                </a:lnTo>
                <a:lnTo>
                  <a:pt x="67281" y="252766"/>
                </a:lnTo>
                <a:lnTo>
                  <a:pt x="68667" y="254236"/>
                </a:lnTo>
                <a:lnTo>
                  <a:pt x="70543" y="255216"/>
                </a:lnTo>
                <a:lnTo>
                  <a:pt x="75847" y="256788"/>
                </a:lnTo>
                <a:lnTo>
                  <a:pt x="81317" y="261612"/>
                </a:lnTo>
                <a:lnTo>
                  <a:pt x="84419" y="264522"/>
                </a:lnTo>
                <a:lnTo>
                  <a:pt x="87684" y="265203"/>
                </a:lnTo>
                <a:lnTo>
                  <a:pt x="89889" y="265384"/>
                </a:lnTo>
                <a:lnTo>
                  <a:pt x="91359" y="266458"/>
                </a:lnTo>
                <a:lnTo>
                  <a:pt x="92338" y="268126"/>
                </a:lnTo>
                <a:lnTo>
                  <a:pt x="93911" y="273097"/>
                </a:lnTo>
                <a:lnTo>
                  <a:pt x="94992" y="273504"/>
                </a:lnTo>
                <a:lnTo>
                  <a:pt x="98734" y="273958"/>
                </a:lnTo>
                <a:lnTo>
                  <a:pt x="101065" y="275031"/>
                </a:lnTo>
                <a:lnTo>
                  <a:pt x="106196" y="278764"/>
                </a:lnTo>
                <a:lnTo>
                  <a:pt x="109888" y="281669"/>
                </a:lnTo>
                <a:lnTo>
                  <a:pt x="113292" y="282349"/>
                </a:lnTo>
                <a:lnTo>
                  <a:pt x="118687" y="282785"/>
                </a:lnTo>
                <a:lnTo>
                  <a:pt x="119130" y="283774"/>
                </a:lnTo>
                <a:lnTo>
                  <a:pt x="119622" y="287412"/>
                </a:lnTo>
                <a:lnTo>
                  <a:pt x="120705" y="288763"/>
                </a:lnTo>
                <a:lnTo>
                  <a:pt x="122381" y="289664"/>
                </a:lnTo>
                <a:lnTo>
                  <a:pt x="126781" y="290665"/>
                </a:lnTo>
                <a:lnTo>
                  <a:pt x="131912" y="291109"/>
                </a:lnTo>
                <a:lnTo>
                  <a:pt x="137076" y="291395"/>
                </a:lnTo>
                <a:lnTo>
                  <a:pt x="144405" y="291456"/>
                </a:lnTo>
                <a:lnTo>
                  <a:pt x="144847" y="292411"/>
                </a:lnTo>
                <a:lnTo>
                  <a:pt x="145339" y="296013"/>
                </a:lnTo>
                <a:lnTo>
                  <a:pt x="146423" y="297355"/>
                </a:lnTo>
                <a:lnTo>
                  <a:pt x="148098" y="298249"/>
                </a:lnTo>
                <a:lnTo>
                  <a:pt x="152499" y="299243"/>
                </a:lnTo>
                <a:lnTo>
                  <a:pt x="157630" y="299684"/>
                </a:lnTo>
                <a:lnTo>
                  <a:pt x="162793" y="299968"/>
                </a:lnTo>
                <a:lnTo>
                  <a:pt x="171056" y="300035"/>
                </a:lnTo>
                <a:lnTo>
                  <a:pt x="175884" y="304588"/>
                </a:lnTo>
                <a:lnTo>
                  <a:pt x="178796" y="307418"/>
                </a:lnTo>
                <a:lnTo>
                  <a:pt x="182018" y="308080"/>
                </a:lnTo>
                <a:lnTo>
                  <a:pt x="187296" y="308506"/>
                </a:lnTo>
                <a:lnTo>
                  <a:pt x="192761" y="308579"/>
                </a:lnTo>
                <a:lnTo>
                  <a:pt x="197168" y="30861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13"/>
          <p:cNvSpPr/>
          <p:nvPr/>
        </p:nvSpPr>
        <p:spPr>
          <a:xfrm>
            <a:off x="6166484" y="3943350"/>
            <a:ext cx="120017" cy="51436"/>
          </a:xfrm>
          <a:custGeom>
            <a:avLst/>
            <a:gdLst/>
            <a:ahLst/>
            <a:cxnLst/>
            <a:rect l="0" t="0" r="0" b="0"/>
            <a:pathLst>
              <a:path w="120017" h="51436">
                <a:moveTo>
                  <a:pt x="0" y="51435"/>
                </a:moveTo>
                <a:lnTo>
                  <a:pt x="4552" y="51435"/>
                </a:lnTo>
                <a:lnTo>
                  <a:pt x="6844" y="50482"/>
                </a:lnTo>
                <a:lnTo>
                  <a:pt x="9325" y="48895"/>
                </a:lnTo>
                <a:lnTo>
                  <a:pt x="15601" y="44054"/>
                </a:lnTo>
                <a:lnTo>
                  <a:pt x="17068" y="42704"/>
                </a:lnTo>
                <a:lnTo>
                  <a:pt x="21239" y="38664"/>
                </a:lnTo>
                <a:lnTo>
                  <a:pt x="24637" y="37206"/>
                </a:lnTo>
                <a:lnTo>
                  <a:pt x="28807" y="36234"/>
                </a:lnTo>
                <a:lnTo>
                  <a:pt x="33492" y="35586"/>
                </a:lnTo>
                <a:lnTo>
                  <a:pt x="37569" y="34201"/>
                </a:lnTo>
                <a:lnTo>
                  <a:pt x="41239" y="32326"/>
                </a:lnTo>
                <a:lnTo>
                  <a:pt x="44638" y="30123"/>
                </a:lnTo>
                <a:lnTo>
                  <a:pt x="48808" y="27702"/>
                </a:lnTo>
                <a:lnTo>
                  <a:pt x="58523" y="22472"/>
                </a:lnTo>
                <a:lnTo>
                  <a:pt x="62828" y="19743"/>
                </a:lnTo>
                <a:lnTo>
                  <a:pt x="66650" y="16972"/>
                </a:lnTo>
                <a:lnTo>
                  <a:pt x="70151" y="14172"/>
                </a:lnTo>
                <a:lnTo>
                  <a:pt x="73438" y="12306"/>
                </a:lnTo>
                <a:lnTo>
                  <a:pt x="76581" y="11061"/>
                </a:lnTo>
                <a:lnTo>
                  <a:pt x="79630" y="10231"/>
                </a:lnTo>
                <a:lnTo>
                  <a:pt x="82614" y="9678"/>
                </a:lnTo>
                <a:lnTo>
                  <a:pt x="85556" y="9309"/>
                </a:lnTo>
                <a:lnTo>
                  <a:pt x="88471" y="9064"/>
                </a:lnTo>
                <a:lnTo>
                  <a:pt x="91365" y="7947"/>
                </a:lnTo>
                <a:lnTo>
                  <a:pt x="94248" y="6251"/>
                </a:lnTo>
                <a:lnTo>
                  <a:pt x="101167" y="1235"/>
                </a:lnTo>
                <a:lnTo>
                  <a:pt x="104654" y="548"/>
                </a:lnTo>
                <a:lnTo>
                  <a:pt x="110102" y="108"/>
                </a:lnTo>
                <a:lnTo>
                  <a:pt x="113387" y="48"/>
                </a:lnTo>
                <a:lnTo>
                  <a:pt x="120016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14"/>
          <p:cNvSpPr/>
          <p:nvPr/>
        </p:nvSpPr>
        <p:spPr>
          <a:xfrm>
            <a:off x="6166484" y="4003357"/>
            <a:ext cx="137162" cy="68581"/>
          </a:xfrm>
          <a:custGeom>
            <a:avLst/>
            <a:gdLst/>
            <a:ahLst/>
            <a:cxnLst/>
            <a:rect l="0" t="0" r="0" b="0"/>
            <a:pathLst>
              <a:path w="137162" h="68581">
                <a:moveTo>
                  <a:pt x="0" y="68580"/>
                </a:moveTo>
                <a:lnTo>
                  <a:pt x="4552" y="68580"/>
                </a:lnTo>
                <a:lnTo>
                  <a:pt x="6844" y="67628"/>
                </a:lnTo>
                <a:lnTo>
                  <a:pt x="9325" y="66040"/>
                </a:lnTo>
                <a:lnTo>
                  <a:pt x="11932" y="64030"/>
                </a:lnTo>
                <a:lnTo>
                  <a:pt x="14623" y="62689"/>
                </a:lnTo>
                <a:lnTo>
                  <a:pt x="17368" y="61795"/>
                </a:lnTo>
                <a:lnTo>
                  <a:pt x="20152" y="61199"/>
                </a:lnTo>
                <a:lnTo>
                  <a:pt x="22959" y="59850"/>
                </a:lnTo>
                <a:lnTo>
                  <a:pt x="25784" y="57997"/>
                </a:lnTo>
                <a:lnTo>
                  <a:pt x="28620" y="55810"/>
                </a:lnTo>
                <a:lnTo>
                  <a:pt x="31462" y="54351"/>
                </a:lnTo>
                <a:lnTo>
                  <a:pt x="34310" y="53379"/>
                </a:lnTo>
                <a:lnTo>
                  <a:pt x="37161" y="52731"/>
                </a:lnTo>
                <a:lnTo>
                  <a:pt x="40014" y="51347"/>
                </a:lnTo>
                <a:lnTo>
                  <a:pt x="42869" y="49471"/>
                </a:lnTo>
                <a:lnTo>
                  <a:pt x="45725" y="47269"/>
                </a:lnTo>
                <a:lnTo>
                  <a:pt x="48581" y="45800"/>
                </a:lnTo>
                <a:lnTo>
                  <a:pt x="51438" y="44821"/>
                </a:lnTo>
                <a:lnTo>
                  <a:pt x="54294" y="44168"/>
                </a:lnTo>
                <a:lnTo>
                  <a:pt x="58104" y="42780"/>
                </a:lnTo>
                <a:lnTo>
                  <a:pt x="62549" y="40903"/>
                </a:lnTo>
                <a:lnTo>
                  <a:pt x="74268" y="35596"/>
                </a:lnTo>
                <a:lnTo>
                  <a:pt x="85400" y="30126"/>
                </a:lnTo>
                <a:lnTo>
                  <a:pt x="89319" y="27704"/>
                </a:lnTo>
                <a:lnTo>
                  <a:pt x="92883" y="25137"/>
                </a:lnTo>
                <a:lnTo>
                  <a:pt x="96212" y="22473"/>
                </a:lnTo>
                <a:lnTo>
                  <a:pt x="99384" y="20697"/>
                </a:lnTo>
                <a:lnTo>
                  <a:pt x="102451" y="19513"/>
                </a:lnTo>
                <a:lnTo>
                  <a:pt x="105449" y="18724"/>
                </a:lnTo>
                <a:lnTo>
                  <a:pt x="108400" y="17245"/>
                </a:lnTo>
                <a:lnTo>
                  <a:pt x="111319" y="15307"/>
                </a:lnTo>
                <a:lnTo>
                  <a:pt x="118298" y="9903"/>
                </a:lnTo>
                <a:lnTo>
                  <a:pt x="121793" y="9164"/>
                </a:lnTo>
                <a:lnTo>
                  <a:pt x="124058" y="8967"/>
                </a:lnTo>
                <a:lnTo>
                  <a:pt x="125567" y="7883"/>
                </a:lnTo>
                <a:lnTo>
                  <a:pt x="126575" y="6208"/>
                </a:lnTo>
                <a:lnTo>
                  <a:pt x="127246" y="4139"/>
                </a:lnTo>
                <a:lnTo>
                  <a:pt x="128646" y="2759"/>
                </a:lnTo>
                <a:lnTo>
                  <a:pt x="130532" y="1840"/>
                </a:lnTo>
                <a:lnTo>
                  <a:pt x="137161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15"/>
          <p:cNvSpPr/>
          <p:nvPr/>
        </p:nvSpPr>
        <p:spPr>
          <a:xfrm>
            <a:off x="6175057" y="3943350"/>
            <a:ext cx="68581" cy="34291"/>
          </a:xfrm>
          <a:custGeom>
            <a:avLst/>
            <a:gdLst/>
            <a:ahLst/>
            <a:cxnLst/>
            <a:rect l="0" t="0" r="0" b="0"/>
            <a:pathLst>
              <a:path w="68581" h="34291">
                <a:moveTo>
                  <a:pt x="0" y="34290"/>
                </a:moveTo>
                <a:lnTo>
                  <a:pt x="4551" y="34290"/>
                </a:lnTo>
                <a:lnTo>
                  <a:pt x="5892" y="33337"/>
                </a:lnTo>
                <a:lnTo>
                  <a:pt x="6785" y="31750"/>
                </a:lnTo>
                <a:lnTo>
                  <a:pt x="7381" y="29739"/>
                </a:lnTo>
                <a:lnTo>
                  <a:pt x="8731" y="28398"/>
                </a:lnTo>
                <a:lnTo>
                  <a:pt x="10583" y="27505"/>
                </a:lnTo>
                <a:lnTo>
                  <a:pt x="12770" y="26909"/>
                </a:lnTo>
                <a:lnTo>
                  <a:pt x="15181" y="26511"/>
                </a:lnTo>
                <a:lnTo>
                  <a:pt x="17741" y="26247"/>
                </a:lnTo>
                <a:lnTo>
                  <a:pt x="20400" y="26070"/>
                </a:lnTo>
                <a:lnTo>
                  <a:pt x="22172" y="25000"/>
                </a:lnTo>
                <a:lnTo>
                  <a:pt x="23354" y="23334"/>
                </a:lnTo>
                <a:lnTo>
                  <a:pt x="24142" y="21271"/>
                </a:lnTo>
                <a:lnTo>
                  <a:pt x="25620" y="19896"/>
                </a:lnTo>
                <a:lnTo>
                  <a:pt x="27557" y="18979"/>
                </a:lnTo>
                <a:lnTo>
                  <a:pt x="29802" y="18367"/>
                </a:lnTo>
                <a:lnTo>
                  <a:pt x="32250" y="17960"/>
                </a:lnTo>
                <a:lnTo>
                  <a:pt x="34835" y="17688"/>
                </a:lnTo>
                <a:lnTo>
                  <a:pt x="37511" y="17507"/>
                </a:lnTo>
                <a:lnTo>
                  <a:pt x="40248" y="16433"/>
                </a:lnTo>
                <a:lnTo>
                  <a:pt x="43024" y="14766"/>
                </a:lnTo>
                <a:lnTo>
                  <a:pt x="45828" y="12701"/>
                </a:lnTo>
                <a:lnTo>
                  <a:pt x="48649" y="11325"/>
                </a:lnTo>
                <a:lnTo>
                  <a:pt x="51483" y="10407"/>
                </a:lnTo>
                <a:lnTo>
                  <a:pt x="54324" y="9796"/>
                </a:lnTo>
                <a:lnTo>
                  <a:pt x="57171" y="8435"/>
                </a:lnTo>
                <a:lnTo>
                  <a:pt x="60022" y="6576"/>
                </a:lnTo>
                <a:lnTo>
                  <a:pt x="68580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16"/>
          <p:cNvSpPr/>
          <p:nvPr/>
        </p:nvSpPr>
        <p:spPr>
          <a:xfrm>
            <a:off x="5866447" y="4054792"/>
            <a:ext cx="60008" cy="128588"/>
          </a:xfrm>
          <a:custGeom>
            <a:avLst/>
            <a:gdLst/>
            <a:ahLst/>
            <a:cxnLst/>
            <a:rect l="0" t="0" r="0" b="0"/>
            <a:pathLst>
              <a:path w="60008" h="128588">
                <a:moveTo>
                  <a:pt x="0" y="0"/>
                </a:moveTo>
                <a:lnTo>
                  <a:pt x="0" y="15923"/>
                </a:lnTo>
                <a:lnTo>
                  <a:pt x="953" y="17283"/>
                </a:lnTo>
                <a:lnTo>
                  <a:pt x="2540" y="19142"/>
                </a:lnTo>
                <a:lnTo>
                  <a:pt x="4551" y="21334"/>
                </a:lnTo>
                <a:lnTo>
                  <a:pt x="9325" y="26309"/>
                </a:lnTo>
                <a:lnTo>
                  <a:pt x="11932" y="28969"/>
                </a:lnTo>
                <a:lnTo>
                  <a:pt x="13670" y="31695"/>
                </a:lnTo>
                <a:lnTo>
                  <a:pt x="14828" y="34465"/>
                </a:lnTo>
                <a:lnTo>
                  <a:pt x="15600" y="37265"/>
                </a:lnTo>
                <a:lnTo>
                  <a:pt x="16115" y="40083"/>
                </a:lnTo>
                <a:lnTo>
                  <a:pt x="16459" y="42915"/>
                </a:lnTo>
                <a:lnTo>
                  <a:pt x="16687" y="45755"/>
                </a:lnTo>
                <a:lnTo>
                  <a:pt x="17792" y="48601"/>
                </a:lnTo>
                <a:lnTo>
                  <a:pt x="19482" y="51451"/>
                </a:lnTo>
                <a:lnTo>
                  <a:pt x="21561" y="54303"/>
                </a:lnTo>
                <a:lnTo>
                  <a:pt x="22946" y="57157"/>
                </a:lnTo>
                <a:lnTo>
                  <a:pt x="23870" y="60012"/>
                </a:lnTo>
                <a:lnTo>
                  <a:pt x="24486" y="62868"/>
                </a:lnTo>
                <a:lnTo>
                  <a:pt x="25849" y="65725"/>
                </a:lnTo>
                <a:lnTo>
                  <a:pt x="27710" y="68582"/>
                </a:lnTo>
                <a:lnTo>
                  <a:pt x="29903" y="71439"/>
                </a:lnTo>
                <a:lnTo>
                  <a:pt x="31366" y="74296"/>
                </a:lnTo>
                <a:lnTo>
                  <a:pt x="32341" y="77153"/>
                </a:lnTo>
                <a:lnTo>
                  <a:pt x="32990" y="80011"/>
                </a:lnTo>
                <a:lnTo>
                  <a:pt x="34376" y="82868"/>
                </a:lnTo>
                <a:lnTo>
                  <a:pt x="36253" y="85725"/>
                </a:lnTo>
                <a:lnTo>
                  <a:pt x="38456" y="88583"/>
                </a:lnTo>
                <a:lnTo>
                  <a:pt x="39925" y="91440"/>
                </a:lnTo>
                <a:lnTo>
                  <a:pt x="40904" y="94298"/>
                </a:lnTo>
                <a:lnTo>
                  <a:pt x="42476" y="101177"/>
                </a:lnTo>
                <a:lnTo>
                  <a:pt x="42691" y="104657"/>
                </a:lnTo>
                <a:lnTo>
                  <a:pt x="42748" y="106919"/>
                </a:lnTo>
                <a:lnTo>
                  <a:pt x="43738" y="109380"/>
                </a:lnTo>
                <a:lnTo>
                  <a:pt x="45351" y="111972"/>
                </a:lnTo>
                <a:lnTo>
                  <a:pt x="50234" y="118426"/>
                </a:lnTo>
                <a:lnTo>
                  <a:pt x="51587" y="119908"/>
                </a:lnTo>
                <a:lnTo>
                  <a:pt x="60007" y="12858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17"/>
          <p:cNvSpPr/>
          <p:nvPr/>
        </p:nvSpPr>
        <p:spPr>
          <a:xfrm>
            <a:off x="5935027" y="4046220"/>
            <a:ext cx="77144" cy="85722"/>
          </a:xfrm>
          <a:custGeom>
            <a:avLst/>
            <a:gdLst/>
            <a:ahLst/>
            <a:cxnLst/>
            <a:rect l="0" t="0" r="0" b="0"/>
            <a:pathLst>
              <a:path w="77144" h="85722">
                <a:moveTo>
                  <a:pt x="0" y="17145"/>
                </a:moveTo>
                <a:lnTo>
                  <a:pt x="0" y="46953"/>
                </a:lnTo>
                <a:lnTo>
                  <a:pt x="953" y="49399"/>
                </a:lnTo>
                <a:lnTo>
                  <a:pt x="2540" y="51983"/>
                </a:lnTo>
                <a:lnTo>
                  <a:pt x="4551" y="54657"/>
                </a:lnTo>
                <a:lnTo>
                  <a:pt x="5892" y="57393"/>
                </a:lnTo>
                <a:lnTo>
                  <a:pt x="6785" y="60170"/>
                </a:lnTo>
                <a:lnTo>
                  <a:pt x="7381" y="62973"/>
                </a:lnTo>
                <a:lnTo>
                  <a:pt x="8731" y="64842"/>
                </a:lnTo>
                <a:lnTo>
                  <a:pt x="10583" y="66088"/>
                </a:lnTo>
                <a:lnTo>
                  <a:pt x="12770" y="66918"/>
                </a:lnTo>
                <a:lnTo>
                  <a:pt x="14228" y="68425"/>
                </a:lnTo>
                <a:lnTo>
                  <a:pt x="15201" y="70381"/>
                </a:lnTo>
                <a:lnTo>
                  <a:pt x="15849" y="72638"/>
                </a:lnTo>
                <a:lnTo>
                  <a:pt x="17234" y="74143"/>
                </a:lnTo>
                <a:lnTo>
                  <a:pt x="19109" y="75146"/>
                </a:lnTo>
                <a:lnTo>
                  <a:pt x="21312" y="75815"/>
                </a:lnTo>
                <a:lnTo>
                  <a:pt x="22781" y="77213"/>
                </a:lnTo>
                <a:lnTo>
                  <a:pt x="23760" y="79098"/>
                </a:lnTo>
                <a:lnTo>
                  <a:pt x="24412" y="81307"/>
                </a:lnTo>
                <a:lnTo>
                  <a:pt x="25800" y="82779"/>
                </a:lnTo>
                <a:lnTo>
                  <a:pt x="27678" y="83761"/>
                </a:lnTo>
                <a:lnTo>
                  <a:pt x="29882" y="84415"/>
                </a:lnTo>
                <a:lnTo>
                  <a:pt x="32304" y="84852"/>
                </a:lnTo>
                <a:lnTo>
                  <a:pt x="34871" y="85143"/>
                </a:lnTo>
                <a:lnTo>
                  <a:pt x="41284" y="85609"/>
                </a:lnTo>
                <a:lnTo>
                  <a:pt x="44701" y="85673"/>
                </a:lnTo>
                <a:lnTo>
                  <a:pt x="55591" y="85721"/>
                </a:lnTo>
                <a:lnTo>
                  <a:pt x="58016" y="84770"/>
                </a:lnTo>
                <a:lnTo>
                  <a:pt x="60585" y="83183"/>
                </a:lnTo>
                <a:lnTo>
                  <a:pt x="63250" y="81173"/>
                </a:lnTo>
                <a:lnTo>
                  <a:pt x="65027" y="78880"/>
                </a:lnTo>
                <a:lnTo>
                  <a:pt x="66211" y="76399"/>
                </a:lnTo>
                <a:lnTo>
                  <a:pt x="67001" y="73793"/>
                </a:lnTo>
                <a:lnTo>
                  <a:pt x="68480" y="71103"/>
                </a:lnTo>
                <a:lnTo>
                  <a:pt x="70418" y="68356"/>
                </a:lnTo>
                <a:lnTo>
                  <a:pt x="72663" y="65573"/>
                </a:lnTo>
                <a:lnTo>
                  <a:pt x="74160" y="62766"/>
                </a:lnTo>
                <a:lnTo>
                  <a:pt x="75158" y="59941"/>
                </a:lnTo>
                <a:lnTo>
                  <a:pt x="75822" y="57105"/>
                </a:lnTo>
                <a:lnTo>
                  <a:pt x="76266" y="54263"/>
                </a:lnTo>
                <a:lnTo>
                  <a:pt x="76561" y="51415"/>
                </a:lnTo>
                <a:lnTo>
                  <a:pt x="76759" y="48564"/>
                </a:lnTo>
                <a:lnTo>
                  <a:pt x="76890" y="45711"/>
                </a:lnTo>
                <a:lnTo>
                  <a:pt x="77118" y="35982"/>
                </a:lnTo>
                <a:lnTo>
                  <a:pt x="77143" y="30240"/>
                </a:lnTo>
                <a:lnTo>
                  <a:pt x="76194" y="27780"/>
                </a:lnTo>
                <a:lnTo>
                  <a:pt x="74608" y="25187"/>
                </a:lnTo>
                <a:lnTo>
                  <a:pt x="72599" y="22507"/>
                </a:lnTo>
                <a:lnTo>
                  <a:pt x="70307" y="20719"/>
                </a:lnTo>
                <a:lnTo>
                  <a:pt x="67826" y="19527"/>
                </a:lnTo>
                <a:lnTo>
                  <a:pt x="65220" y="18733"/>
                </a:lnTo>
                <a:lnTo>
                  <a:pt x="62530" y="17251"/>
                </a:lnTo>
                <a:lnTo>
                  <a:pt x="59784" y="15311"/>
                </a:lnTo>
                <a:lnTo>
                  <a:pt x="53084" y="9903"/>
                </a:lnTo>
                <a:lnTo>
                  <a:pt x="51582" y="8507"/>
                </a:lnTo>
                <a:lnTo>
                  <a:pt x="47373" y="4416"/>
                </a:lnTo>
                <a:lnTo>
                  <a:pt x="43965" y="2944"/>
                </a:lnTo>
                <a:lnTo>
                  <a:pt x="39787" y="1963"/>
                </a:lnTo>
                <a:lnTo>
                  <a:pt x="28497" y="387"/>
                </a:lnTo>
                <a:lnTo>
                  <a:pt x="26618" y="258"/>
                </a:lnTo>
                <a:lnTo>
                  <a:pt x="24413" y="172"/>
                </a:lnTo>
                <a:lnTo>
                  <a:pt x="19423" y="76"/>
                </a:lnTo>
                <a:lnTo>
                  <a:pt x="8573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18"/>
          <p:cNvSpPr/>
          <p:nvPr/>
        </p:nvSpPr>
        <p:spPr>
          <a:xfrm>
            <a:off x="6029325" y="3994788"/>
            <a:ext cx="85726" cy="85719"/>
          </a:xfrm>
          <a:custGeom>
            <a:avLst/>
            <a:gdLst/>
            <a:ahLst/>
            <a:cxnLst/>
            <a:rect l="0" t="0" r="0" b="0"/>
            <a:pathLst>
              <a:path w="85726" h="85719">
                <a:moveTo>
                  <a:pt x="0" y="17141"/>
                </a:moveTo>
                <a:lnTo>
                  <a:pt x="4550" y="17141"/>
                </a:lnTo>
                <a:lnTo>
                  <a:pt x="5891" y="18094"/>
                </a:lnTo>
                <a:lnTo>
                  <a:pt x="6785" y="19682"/>
                </a:lnTo>
                <a:lnTo>
                  <a:pt x="8219" y="24522"/>
                </a:lnTo>
                <a:lnTo>
                  <a:pt x="8337" y="25872"/>
                </a:lnTo>
                <a:lnTo>
                  <a:pt x="8415" y="27724"/>
                </a:lnTo>
                <a:lnTo>
                  <a:pt x="8541" y="32990"/>
                </a:lnTo>
                <a:lnTo>
                  <a:pt x="8571" y="49853"/>
                </a:lnTo>
                <a:lnTo>
                  <a:pt x="9524" y="51332"/>
                </a:lnTo>
                <a:lnTo>
                  <a:pt x="11112" y="53270"/>
                </a:lnTo>
                <a:lnTo>
                  <a:pt x="15953" y="58674"/>
                </a:lnTo>
                <a:lnTo>
                  <a:pt x="16350" y="60070"/>
                </a:lnTo>
                <a:lnTo>
                  <a:pt x="16615" y="61953"/>
                </a:lnTo>
                <a:lnTo>
                  <a:pt x="17040" y="67268"/>
                </a:lnTo>
                <a:lnTo>
                  <a:pt x="18027" y="68657"/>
                </a:lnTo>
                <a:lnTo>
                  <a:pt x="19638" y="70535"/>
                </a:lnTo>
                <a:lnTo>
                  <a:pt x="24517" y="75842"/>
                </a:lnTo>
                <a:lnTo>
                  <a:pt x="32992" y="84415"/>
                </a:lnTo>
                <a:lnTo>
                  <a:pt x="34377" y="84851"/>
                </a:lnTo>
                <a:lnTo>
                  <a:pt x="36253" y="85141"/>
                </a:lnTo>
                <a:lnTo>
                  <a:pt x="41557" y="85607"/>
                </a:lnTo>
                <a:lnTo>
                  <a:pt x="44822" y="85671"/>
                </a:lnTo>
                <a:lnTo>
                  <a:pt x="58428" y="85718"/>
                </a:lnTo>
                <a:lnTo>
                  <a:pt x="59907" y="84767"/>
                </a:lnTo>
                <a:lnTo>
                  <a:pt x="61846" y="83180"/>
                </a:lnTo>
                <a:lnTo>
                  <a:pt x="64090" y="81170"/>
                </a:lnTo>
                <a:lnTo>
                  <a:pt x="66539" y="79829"/>
                </a:lnTo>
                <a:lnTo>
                  <a:pt x="69124" y="78936"/>
                </a:lnTo>
                <a:lnTo>
                  <a:pt x="71800" y="78340"/>
                </a:lnTo>
                <a:lnTo>
                  <a:pt x="74536" y="76991"/>
                </a:lnTo>
                <a:lnTo>
                  <a:pt x="77314" y="75139"/>
                </a:lnTo>
                <a:lnTo>
                  <a:pt x="80117" y="72951"/>
                </a:lnTo>
                <a:lnTo>
                  <a:pt x="81986" y="70540"/>
                </a:lnTo>
                <a:lnTo>
                  <a:pt x="83232" y="67981"/>
                </a:lnTo>
                <a:lnTo>
                  <a:pt x="84063" y="65322"/>
                </a:lnTo>
                <a:lnTo>
                  <a:pt x="84617" y="62597"/>
                </a:lnTo>
                <a:lnTo>
                  <a:pt x="84986" y="59828"/>
                </a:lnTo>
                <a:lnTo>
                  <a:pt x="85233" y="57029"/>
                </a:lnTo>
                <a:lnTo>
                  <a:pt x="85397" y="54211"/>
                </a:lnTo>
                <a:lnTo>
                  <a:pt x="85579" y="48540"/>
                </a:lnTo>
                <a:lnTo>
                  <a:pt x="85712" y="35977"/>
                </a:lnTo>
                <a:lnTo>
                  <a:pt x="85725" y="14180"/>
                </a:lnTo>
                <a:lnTo>
                  <a:pt x="84772" y="12309"/>
                </a:lnTo>
                <a:lnTo>
                  <a:pt x="83184" y="11063"/>
                </a:lnTo>
                <a:lnTo>
                  <a:pt x="81174" y="10232"/>
                </a:lnTo>
                <a:lnTo>
                  <a:pt x="78881" y="8725"/>
                </a:lnTo>
                <a:lnTo>
                  <a:pt x="76399" y="6768"/>
                </a:lnTo>
                <a:lnTo>
                  <a:pt x="73793" y="4511"/>
                </a:lnTo>
                <a:lnTo>
                  <a:pt x="71103" y="3006"/>
                </a:lnTo>
                <a:lnTo>
                  <a:pt x="68357" y="2003"/>
                </a:lnTo>
                <a:lnTo>
                  <a:pt x="65573" y="1334"/>
                </a:lnTo>
                <a:lnTo>
                  <a:pt x="62765" y="889"/>
                </a:lnTo>
                <a:lnTo>
                  <a:pt x="59941" y="591"/>
                </a:lnTo>
                <a:lnTo>
                  <a:pt x="57106" y="393"/>
                </a:lnTo>
                <a:lnTo>
                  <a:pt x="54262" y="261"/>
                </a:lnTo>
                <a:lnTo>
                  <a:pt x="48564" y="114"/>
                </a:lnTo>
                <a:lnTo>
                  <a:pt x="22859" y="0"/>
                </a:lnTo>
                <a:lnTo>
                  <a:pt x="20002" y="951"/>
                </a:lnTo>
                <a:lnTo>
                  <a:pt x="17145" y="2538"/>
                </a:lnTo>
                <a:lnTo>
                  <a:pt x="8572" y="8569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19"/>
          <p:cNvSpPr/>
          <p:nvPr/>
        </p:nvSpPr>
        <p:spPr>
          <a:xfrm>
            <a:off x="5026342" y="4234815"/>
            <a:ext cx="77154" cy="25718"/>
          </a:xfrm>
          <a:custGeom>
            <a:avLst/>
            <a:gdLst/>
            <a:ahLst/>
            <a:cxnLst/>
            <a:rect l="0" t="0" r="0" b="0"/>
            <a:pathLst>
              <a:path w="77154" h="25718">
                <a:moveTo>
                  <a:pt x="0" y="25717"/>
                </a:moveTo>
                <a:lnTo>
                  <a:pt x="0" y="18336"/>
                </a:lnTo>
                <a:lnTo>
                  <a:pt x="953" y="17939"/>
                </a:lnTo>
                <a:lnTo>
                  <a:pt x="2540" y="17674"/>
                </a:lnTo>
                <a:lnTo>
                  <a:pt x="7381" y="17249"/>
                </a:lnTo>
                <a:lnTo>
                  <a:pt x="8730" y="16262"/>
                </a:lnTo>
                <a:lnTo>
                  <a:pt x="10583" y="14651"/>
                </a:lnTo>
                <a:lnTo>
                  <a:pt x="12770" y="12625"/>
                </a:lnTo>
                <a:lnTo>
                  <a:pt x="15181" y="11274"/>
                </a:lnTo>
                <a:lnTo>
                  <a:pt x="17741" y="10373"/>
                </a:lnTo>
                <a:lnTo>
                  <a:pt x="24142" y="8928"/>
                </a:lnTo>
                <a:lnTo>
                  <a:pt x="25620" y="7857"/>
                </a:lnTo>
                <a:lnTo>
                  <a:pt x="27557" y="6190"/>
                </a:lnTo>
                <a:lnTo>
                  <a:pt x="29802" y="4127"/>
                </a:lnTo>
                <a:lnTo>
                  <a:pt x="32250" y="2751"/>
                </a:lnTo>
                <a:lnTo>
                  <a:pt x="34835" y="1834"/>
                </a:lnTo>
                <a:lnTo>
                  <a:pt x="37511" y="1222"/>
                </a:lnTo>
                <a:lnTo>
                  <a:pt x="40247" y="815"/>
                </a:lnTo>
                <a:lnTo>
                  <a:pt x="43024" y="543"/>
                </a:lnTo>
                <a:lnTo>
                  <a:pt x="49774" y="107"/>
                </a:lnTo>
                <a:lnTo>
                  <a:pt x="53237" y="47"/>
                </a:lnTo>
                <a:lnTo>
                  <a:pt x="77153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20"/>
          <p:cNvSpPr/>
          <p:nvPr/>
        </p:nvSpPr>
        <p:spPr>
          <a:xfrm>
            <a:off x="5780722" y="4406265"/>
            <a:ext cx="162879" cy="85726"/>
          </a:xfrm>
          <a:custGeom>
            <a:avLst/>
            <a:gdLst/>
            <a:ahLst/>
            <a:cxnLst/>
            <a:rect l="0" t="0" r="0" b="0"/>
            <a:pathLst>
              <a:path w="162879" h="85726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4551" y="8219"/>
                </a:lnTo>
                <a:lnTo>
                  <a:pt x="9325" y="8415"/>
                </a:lnTo>
                <a:lnTo>
                  <a:pt x="11932" y="8467"/>
                </a:lnTo>
                <a:lnTo>
                  <a:pt x="14622" y="9455"/>
                </a:lnTo>
                <a:lnTo>
                  <a:pt x="17368" y="11066"/>
                </a:lnTo>
                <a:lnTo>
                  <a:pt x="20151" y="13092"/>
                </a:lnTo>
                <a:lnTo>
                  <a:pt x="22959" y="14443"/>
                </a:lnTo>
                <a:lnTo>
                  <a:pt x="25784" y="15344"/>
                </a:lnTo>
                <a:lnTo>
                  <a:pt x="28619" y="15944"/>
                </a:lnTo>
                <a:lnTo>
                  <a:pt x="31462" y="17296"/>
                </a:lnTo>
                <a:lnTo>
                  <a:pt x="34310" y="19151"/>
                </a:lnTo>
                <a:lnTo>
                  <a:pt x="37160" y="21340"/>
                </a:lnTo>
                <a:lnTo>
                  <a:pt x="40014" y="22799"/>
                </a:lnTo>
                <a:lnTo>
                  <a:pt x="42868" y="23772"/>
                </a:lnTo>
                <a:lnTo>
                  <a:pt x="45724" y="24420"/>
                </a:lnTo>
                <a:lnTo>
                  <a:pt x="48580" y="25805"/>
                </a:lnTo>
                <a:lnTo>
                  <a:pt x="51437" y="27681"/>
                </a:lnTo>
                <a:lnTo>
                  <a:pt x="54294" y="29883"/>
                </a:lnTo>
                <a:lnTo>
                  <a:pt x="57151" y="31352"/>
                </a:lnTo>
                <a:lnTo>
                  <a:pt x="60008" y="32332"/>
                </a:lnTo>
                <a:lnTo>
                  <a:pt x="62865" y="32984"/>
                </a:lnTo>
                <a:lnTo>
                  <a:pt x="65723" y="34372"/>
                </a:lnTo>
                <a:lnTo>
                  <a:pt x="68580" y="36250"/>
                </a:lnTo>
                <a:lnTo>
                  <a:pt x="71437" y="38454"/>
                </a:lnTo>
                <a:lnTo>
                  <a:pt x="75248" y="40876"/>
                </a:lnTo>
                <a:lnTo>
                  <a:pt x="79693" y="43443"/>
                </a:lnTo>
                <a:lnTo>
                  <a:pt x="84561" y="46107"/>
                </a:lnTo>
                <a:lnTo>
                  <a:pt x="88759" y="47883"/>
                </a:lnTo>
                <a:lnTo>
                  <a:pt x="92510" y="49067"/>
                </a:lnTo>
                <a:lnTo>
                  <a:pt x="95963" y="49856"/>
                </a:lnTo>
                <a:lnTo>
                  <a:pt x="100171" y="51335"/>
                </a:lnTo>
                <a:lnTo>
                  <a:pt x="104881" y="53273"/>
                </a:lnTo>
                <a:lnTo>
                  <a:pt x="109926" y="55518"/>
                </a:lnTo>
                <a:lnTo>
                  <a:pt x="113288" y="57967"/>
                </a:lnTo>
                <a:lnTo>
                  <a:pt x="115531" y="60552"/>
                </a:lnTo>
                <a:lnTo>
                  <a:pt x="117025" y="63228"/>
                </a:lnTo>
                <a:lnTo>
                  <a:pt x="118974" y="65012"/>
                </a:lnTo>
                <a:lnTo>
                  <a:pt x="121226" y="66201"/>
                </a:lnTo>
                <a:lnTo>
                  <a:pt x="123680" y="66994"/>
                </a:lnTo>
                <a:lnTo>
                  <a:pt x="127221" y="67523"/>
                </a:lnTo>
                <a:lnTo>
                  <a:pt x="131487" y="67875"/>
                </a:lnTo>
                <a:lnTo>
                  <a:pt x="136235" y="68110"/>
                </a:lnTo>
                <a:lnTo>
                  <a:pt x="139401" y="69219"/>
                </a:lnTo>
                <a:lnTo>
                  <a:pt x="141512" y="70911"/>
                </a:lnTo>
                <a:lnTo>
                  <a:pt x="142919" y="72991"/>
                </a:lnTo>
                <a:lnTo>
                  <a:pt x="144809" y="74378"/>
                </a:lnTo>
                <a:lnTo>
                  <a:pt x="149450" y="75919"/>
                </a:lnTo>
                <a:lnTo>
                  <a:pt x="152020" y="77283"/>
                </a:lnTo>
                <a:lnTo>
                  <a:pt x="154687" y="79144"/>
                </a:lnTo>
                <a:lnTo>
                  <a:pt x="162878" y="8572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21"/>
          <p:cNvSpPr/>
          <p:nvPr/>
        </p:nvSpPr>
        <p:spPr>
          <a:xfrm>
            <a:off x="7255546" y="3068955"/>
            <a:ext cx="76799" cy="137160"/>
          </a:xfrm>
          <a:custGeom>
            <a:avLst/>
            <a:gdLst/>
            <a:ahLst/>
            <a:cxnLst/>
            <a:rect l="0" t="0" r="0" b="0"/>
            <a:pathLst>
              <a:path w="76799" h="137160">
                <a:moveTo>
                  <a:pt x="42509" y="17145"/>
                </a:moveTo>
                <a:lnTo>
                  <a:pt x="25719" y="355"/>
                </a:lnTo>
                <a:lnTo>
                  <a:pt x="24649" y="237"/>
                </a:lnTo>
                <a:lnTo>
                  <a:pt x="22982" y="158"/>
                </a:lnTo>
                <a:lnTo>
                  <a:pt x="16805" y="0"/>
                </a:lnTo>
                <a:lnTo>
                  <a:pt x="16794" y="0"/>
                </a:lnTo>
                <a:lnTo>
                  <a:pt x="16791" y="0"/>
                </a:lnTo>
                <a:lnTo>
                  <a:pt x="16791" y="8219"/>
                </a:lnTo>
                <a:lnTo>
                  <a:pt x="15839" y="8337"/>
                </a:lnTo>
                <a:lnTo>
                  <a:pt x="14252" y="8415"/>
                </a:lnTo>
                <a:lnTo>
                  <a:pt x="12240" y="8467"/>
                </a:lnTo>
                <a:lnTo>
                  <a:pt x="10900" y="9455"/>
                </a:lnTo>
                <a:lnTo>
                  <a:pt x="10006" y="11065"/>
                </a:lnTo>
                <a:lnTo>
                  <a:pt x="8572" y="15944"/>
                </a:lnTo>
                <a:lnTo>
                  <a:pt x="8375" y="19151"/>
                </a:lnTo>
                <a:lnTo>
                  <a:pt x="8288" y="23751"/>
                </a:lnTo>
                <a:lnTo>
                  <a:pt x="8219" y="63219"/>
                </a:lnTo>
                <a:lnTo>
                  <a:pt x="7266" y="65958"/>
                </a:lnTo>
                <a:lnTo>
                  <a:pt x="5679" y="68737"/>
                </a:lnTo>
                <a:lnTo>
                  <a:pt x="3668" y="71542"/>
                </a:lnTo>
                <a:lnTo>
                  <a:pt x="2327" y="74365"/>
                </a:lnTo>
                <a:lnTo>
                  <a:pt x="1433" y="77199"/>
                </a:lnTo>
                <a:lnTo>
                  <a:pt x="0" y="84041"/>
                </a:lnTo>
                <a:lnTo>
                  <a:pt x="835" y="85554"/>
                </a:lnTo>
                <a:lnTo>
                  <a:pt x="2343" y="87516"/>
                </a:lnTo>
                <a:lnTo>
                  <a:pt x="4302" y="89776"/>
                </a:lnTo>
                <a:lnTo>
                  <a:pt x="5608" y="92236"/>
                </a:lnTo>
                <a:lnTo>
                  <a:pt x="6478" y="94828"/>
                </a:lnTo>
                <a:lnTo>
                  <a:pt x="7875" y="101281"/>
                </a:lnTo>
                <a:lnTo>
                  <a:pt x="8066" y="104704"/>
                </a:lnTo>
                <a:lnTo>
                  <a:pt x="8174" y="111985"/>
                </a:lnTo>
                <a:lnTo>
                  <a:pt x="8188" y="114662"/>
                </a:lnTo>
                <a:lnTo>
                  <a:pt x="9151" y="116446"/>
                </a:lnTo>
                <a:lnTo>
                  <a:pt x="10745" y="117636"/>
                </a:lnTo>
                <a:lnTo>
                  <a:pt x="15596" y="119545"/>
                </a:lnTo>
                <a:lnTo>
                  <a:pt x="15995" y="120654"/>
                </a:lnTo>
                <a:lnTo>
                  <a:pt x="16437" y="124426"/>
                </a:lnTo>
                <a:lnTo>
                  <a:pt x="17507" y="125813"/>
                </a:lnTo>
                <a:lnTo>
                  <a:pt x="19174" y="126738"/>
                </a:lnTo>
                <a:lnTo>
                  <a:pt x="21237" y="127354"/>
                </a:lnTo>
                <a:lnTo>
                  <a:pt x="23565" y="127765"/>
                </a:lnTo>
                <a:lnTo>
                  <a:pt x="26070" y="128039"/>
                </a:lnTo>
                <a:lnTo>
                  <a:pt x="32382" y="128479"/>
                </a:lnTo>
                <a:lnTo>
                  <a:pt x="33853" y="129467"/>
                </a:lnTo>
                <a:lnTo>
                  <a:pt x="35786" y="131079"/>
                </a:lnTo>
                <a:lnTo>
                  <a:pt x="38027" y="133106"/>
                </a:lnTo>
                <a:lnTo>
                  <a:pt x="40473" y="134457"/>
                </a:lnTo>
                <a:lnTo>
                  <a:pt x="43056" y="135358"/>
                </a:lnTo>
                <a:lnTo>
                  <a:pt x="45732" y="135959"/>
                </a:lnTo>
                <a:lnTo>
                  <a:pt x="48467" y="136359"/>
                </a:lnTo>
                <a:lnTo>
                  <a:pt x="51243" y="136626"/>
                </a:lnTo>
                <a:lnTo>
                  <a:pt x="54047" y="136804"/>
                </a:lnTo>
                <a:lnTo>
                  <a:pt x="59702" y="137002"/>
                </a:lnTo>
                <a:lnTo>
                  <a:pt x="68056" y="137139"/>
                </a:lnTo>
                <a:lnTo>
                  <a:pt x="76798" y="13715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22"/>
          <p:cNvSpPr/>
          <p:nvPr/>
        </p:nvSpPr>
        <p:spPr>
          <a:xfrm>
            <a:off x="7203757" y="3120389"/>
            <a:ext cx="120016" cy="34292"/>
          </a:xfrm>
          <a:custGeom>
            <a:avLst/>
            <a:gdLst/>
            <a:ahLst/>
            <a:cxnLst/>
            <a:rect l="0" t="0" r="0" b="0"/>
            <a:pathLst>
              <a:path w="120016" h="34292">
                <a:moveTo>
                  <a:pt x="0" y="34291"/>
                </a:moveTo>
                <a:lnTo>
                  <a:pt x="7381" y="34291"/>
                </a:lnTo>
                <a:lnTo>
                  <a:pt x="7778" y="33338"/>
                </a:lnTo>
                <a:lnTo>
                  <a:pt x="8043" y="31751"/>
                </a:lnTo>
                <a:lnTo>
                  <a:pt x="8468" y="26910"/>
                </a:lnTo>
                <a:lnTo>
                  <a:pt x="9455" y="26513"/>
                </a:lnTo>
                <a:lnTo>
                  <a:pt x="13093" y="26071"/>
                </a:lnTo>
                <a:lnTo>
                  <a:pt x="15944" y="25823"/>
                </a:lnTo>
                <a:lnTo>
                  <a:pt x="19151" y="25765"/>
                </a:lnTo>
                <a:lnTo>
                  <a:pt x="28972" y="25727"/>
                </a:lnTo>
                <a:lnTo>
                  <a:pt x="31697" y="24772"/>
                </a:lnTo>
                <a:lnTo>
                  <a:pt x="34467" y="23182"/>
                </a:lnTo>
                <a:lnTo>
                  <a:pt x="37265" y="21170"/>
                </a:lnTo>
                <a:lnTo>
                  <a:pt x="40083" y="19828"/>
                </a:lnTo>
                <a:lnTo>
                  <a:pt x="42915" y="18934"/>
                </a:lnTo>
                <a:lnTo>
                  <a:pt x="45755" y="18338"/>
                </a:lnTo>
                <a:lnTo>
                  <a:pt x="49553" y="17941"/>
                </a:lnTo>
                <a:lnTo>
                  <a:pt x="53990" y="17676"/>
                </a:lnTo>
                <a:lnTo>
                  <a:pt x="63048" y="17381"/>
                </a:lnTo>
                <a:lnTo>
                  <a:pt x="70249" y="17250"/>
                </a:lnTo>
                <a:lnTo>
                  <a:pt x="74456" y="16263"/>
                </a:lnTo>
                <a:lnTo>
                  <a:pt x="79165" y="14652"/>
                </a:lnTo>
                <a:lnTo>
                  <a:pt x="84209" y="12626"/>
                </a:lnTo>
                <a:lnTo>
                  <a:pt x="88525" y="11275"/>
                </a:lnTo>
                <a:lnTo>
                  <a:pt x="92354" y="10374"/>
                </a:lnTo>
                <a:lnTo>
                  <a:pt x="95859" y="9774"/>
                </a:lnTo>
                <a:lnTo>
                  <a:pt x="99149" y="8421"/>
                </a:lnTo>
                <a:lnTo>
                  <a:pt x="102294" y="6567"/>
                </a:lnTo>
                <a:lnTo>
                  <a:pt x="105344" y="4378"/>
                </a:lnTo>
                <a:lnTo>
                  <a:pt x="108330" y="2919"/>
                </a:lnTo>
                <a:lnTo>
                  <a:pt x="111272" y="1946"/>
                </a:ln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23"/>
          <p:cNvSpPr/>
          <p:nvPr/>
        </p:nvSpPr>
        <p:spPr>
          <a:xfrm>
            <a:off x="7135178" y="2700452"/>
            <a:ext cx="848665" cy="642821"/>
          </a:xfrm>
          <a:custGeom>
            <a:avLst/>
            <a:gdLst/>
            <a:ahLst/>
            <a:cxnLst/>
            <a:rect l="0" t="0" r="0" b="0"/>
            <a:pathLst>
              <a:path w="848665" h="642821">
                <a:moveTo>
                  <a:pt x="591502" y="51320"/>
                </a:moveTo>
                <a:lnTo>
                  <a:pt x="584121" y="43939"/>
                </a:lnTo>
                <a:lnTo>
                  <a:pt x="580919" y="43277"/>
                </a:lnTo>
                <a:lnTo>
                  <a:pt x="578732" y="43100"/>
                </a:lnTo>
                <a:lnTo>
                  <a:pt x="576321" y="42030"/>
                </a:lnTo>
                <a:lnTo>
                  <a:pt x="568377" y="36926"/>
                </a:lnTo>
                <a:lnTo>
                  <a:pt x="559991" y="34038"/>
                </a:lnTo>
                <a:lnTo>
                  <a:pt x="551473" y="28525"/>
                </a:lnTo>
                <a:lnTo>
                  <a:pt x="542917" y="25516"/>
                </a:lnTo>
                <a:lnTo>
                  <a:pt x="534349" y="19968"/>
                </a:lnTo>
                <a:lnTo>
                  <a:pt x="528636" y="18336"/>
                </a:lnTo>
                <a:lnTo>
                  <a:pt x="502742" y="16154"/>
                </a:lnTo>
                <a:lnTo>
                  <a:pt x="489162" y="10260"/>
                </a:lnTo>
                <a:lnTo>
                  <a:pt x="477306" y="8814"/>
                </a:lnTo>
                <a:lnTo>
                  <a:pt x="453602" y="8505"/>
                </a:lnTo>
                <a:lnTo>
                  <a:pt x="362539" y="8458"/>
                </a:lnTo>
                <a:lnTo>
                  <a:pt x="351310" y="10998"/>
                </a:lnTo>
                <a:lnTo>
                  <a:pt x="336819" y="15243"/>
                </a:lnTo>
                <a:lnTo>
                  <a:pt x="313523" y="17747"/>
                </a:lnTo>
                <a:lnTo>
                  <a:pt x="291306" y="26309"/>
                </a:lnTo>
                <a:lnTo>
                  <a:pt x="279963" y="30679"/>
                </a:lnTo>
                <a:lnTo>
                  <a:pt x="257160" y="36024"/>
                </a:lnTo>
                <a:lnTo>
                  <a:pt x="234312" y="45970"/>
                </a:lnTo>
                <a:lnTo>
                  <a:pt x="212524" y="59941"/>
                </a:lnTo>
                <a:lnTo>
                  <a:pt x="191098" y="71332"/>
                </a:lnTo>
                <a:lnTo>
                  <a:pt x="165370" y="85611"/>
                </a:lnTo>
                <a:lnTo>
                  <a:pt x="142073" y="105789"/>
                </a:lnTo>
                <a:lnTo>
                  <a:pt x="119856" y="119371"/>
                </a:lnTo>
                <a:lnTo>
                  <a:pt x="105362" y="128316"/>
                </a:lnTo>
                <a:lnTo>
                  <a:pt x="101674" y="131225"/>
                </a:lnTo>
                <a:lnTo>
                  <a:pt x="95035" y="139538"/>
                </a:lnTo>
                <a:lnTo>
                  <a:pt x="91932" y="144422"/>
                </a:lnTo>
                <a:lnTo>
                  <a:pt x="83403" y="152389"/>
                </a:lnTo>
                <a:lnTo>
                  <a:pt x="78462" y="155847"/>
                </a:lnTo>
                <a:lnTo>
                  <a:pt x="70432" y="164769"/>
                </a:lnTo>
                <a:lnTo>
                  <a:pt x="54535" y="185710"/>
                </a:lnTo>
                <a:lnTo>
                  <a:pt x="42910" y="203667"/>
                </a:lnTo>
                <a:lnTo>
                  <a:pt x="34304" y="216157"/>
                </a:lnTo>
                <a:lnTo>
                  <a:pt x="29533" y="225546"/>
                </a:lnTo>
                <a:lnTo>
                  <a:pt x="23930" y="241874"/>
                </a:lnTo>
                <a:lnTo>
                  <a:pt x="16615" y="257641"/>
                </a:lnTo>
                <a:lnTo>
                  <a:pt x="12146" y="268748"/>
                </a:lnTo>
                <a:lnTo>
                  <a:pt x="9630" y="284759"/>
                </a:lnTo>
                <a:lnTo>
                  <a:pt x="9043" y="292548"/>
                </a:lnTo>
                <a:lnTo>
                  <a:pt x="2773" y="312154"/>
                </a:lnTo>
                <a:lnTo>
                  <a:pt x="821" y="328735"/>
                </a:lnTo>
                <a:lnTo>
                  <a:pt x="243" y="344760"/>
                </a:lnTo>
                <a:lnTo>
                  <a:pt x="47" y="361732"/>
                </a:lnTo>
                <a:lnTo>
                  <a:pt x="0" y="409731"/>
                </a:lnTo>
                <a:lnTo>
                  <a:pt x="2540" y="420481"/>
                </a:lnTo>
                <a:lnTo>
                  <a:pt x="6784" y="434704"/>
                </a:lnTo>
                <a:lnTo>
                  <a:pt x="8730" y="442693"/>
                </a:lnTo>
                <a:lnTo>
                  <a:pt x="15201" y="460804"/>
                </a:lnTo>
                <a:lnTo>
                  <a:pt x="17232" y="468580"/>
                </a:lnTo>
                <a:lnTo>
                  <a:pt x="23759" y="486555"/>
                </a:lnTo>
                <a:lnTo>
                  <a:pt x="25798" y="494313"/>
                </a:lnTo>
                <a:lnTo>
                  <a:pt x="32303" y="508438"/>
                </a:lnTo>
                <a:lnTo>
                  <a:pt x="43034" y="522227"/>
                </a:lnTo>
                <a:lnTo>
                  <a:pt x="60022" y="539901"/>
                </a:lnTo>
                <a:lnTo>
                  <a:pt x="105621" y="585568"/>
                </a:lnTo>
                <a:lnTo>
                  <a:pt x="109467" y="587508"/>
                </a:lnTo>
                <a:lnTo>
                  <a:pt x="123027" y="591190"/>
                </a:lnTo>
                <a:lnTo>
                  <a:pt x="148528" y="604956"/>
                </a:lnTo>
                <a:lnTo>
                  <a:pt x="169901" y="612612"/>
                </a:lnTo>
                <a:lnTo>
                  <a:pt x="191711" y="622109"/>
                </a:lnTo>
                <a:lnTo>
                  <a:pt x="214363" y="627513"/>
                </a:lnTo>
                <a:lnTo>
                  <a:pt x="225764" y="631256"/>
                </a:lnTo>
                <a:lnTo>
                  <a:pt x="248606" y="633659"/>
                </a:lnTo>
                <a:lnTo>
                  <a:pt x="271462" y="634133"/>
                </a:lnTo>
                <a:lnTo>
                  <a:pt x="282892" y="636738"/>
                </a:lnTo>
                <a:lnTo>
                  <a:pt x="297497" y="641020"/>
                </a:lnTo>
                <a:lnTo>
                  <a:pt x="321786" y="642585"/>
                </a:lnTo>
                <a:lnTo>
                  <a:pt x="395932" y="642820"/>
                </a:lnTo>
                <a:lnTo>
                  <a:pt x="409649" y="640282"/>
                </a:lnTo>
                <a:lnTo>
                  <a:pt x="422096" y="636931"/>
                </a:lnTo>
                <a:lnTo>
                  <a:pt x="448149" y="634780"/>
                </a:lnTo>
                <a:lnTo>
                  <a:pt x="463019" y="633533"/>
                </a:lnTo>
                <a:lnTo>
                  <a:pt x="483053" y="627476"/>
                </a:lnTo>
                <a:lnTo>
                  <a:pt x="505711" y="619649"/>
                </a:lnTo>
                <a:lnTo>
                  <a:pt x="525866" y="611297"/>
                </a:lnTo>
                <a:lnTo>
                  <a:pt x="548559" y="602790"/>
                </a:lnTo>
                <a:lnTo>
                  <a:pt x="561621" y="597090"/>
                </a:lnTo>
                <a:lnTo>
                  <a:pt x="586481" y="579779"/>
                </a:lnTo>
                <a:lnTo>
                  <a:pt x="608746" y="568369"/>
                </a:lnTo>
                <a:lnTo>
                  <a:pt x="628785" y="552394"/>
                </a:lnTo>
                <a:lnTo>
                  <a:pt x="644267" y="537862"/>
                </a:lnTo>
                <a:lnTo>
                  <a:pt x="664497" y="522717"/>
                </a:lnTo>
                <a:lnTo>
                  <a:pt x="682557" y="503096"/>
                </a:lnTo>
                <a:lnTo>
                  <a:pt x="699973" y="483735"/>
                </a:lnTo>
                <a:lnTo>
                  <a:pt x="717198" y="465934"/>
                </a:lnTo>
                <a:lnTo>
                  <a:pt x="734367" y="448594"/>
                </a:lnTo>
                <a:lnTo>
                  <a:pt x="745802" y="434579"/>
                </a:lnTo>
                <a:lnTo>
                  <a:pt x="757235" y="419777"/>
                </a:lnTo>
                <a:lnTo>
                  <a:pt x="773429" y="400734"/>
                </a:lnTo>
                <a:lnTo>
                  <a:pt x="785636" y="382074"/>
                </a:lnTo>
                <a:lnTo>
                  <a:pt x="795575" y="366915"/>
                </a:lnTo>
                <a:lnTo>
                  <a:pt x="807331" y="346865"/>
                </a:lnTo>
                <a:lnTo>
                  <a:pt x="813791" y="332216"/>
                </a:lnTo>
                <a:lnTo>
                  <a:pt x="819837" y="317133"/>
                </a:lnTo>
                <a:lnTo>
                  <a:pt x="828595" y="297931"/>
                </a:lnTo>
                <a:lnTo>
                  <a:pt x="837223" y="279224"/>
                </a:lnTo>
                <a:lnTo>
                  <a:pt x="842952" y="264053"/>
                </a:lnTo>
                <a:lnTo>
                  <a:pt x="846980" y="243998"/>
                </a:lnTo>
                <a:lnTo>
                  <a:pt x="848173" y="225991"/>
                </a:lnTo>
                <a:lnTo>
                  <a:pt x="848528" y="208590"/>
                </a:lnTo>
                <a:lnTo>
                  <a:pt x="848664" y="174202"/>
                </a:lnTo>
                <a:lnTo>
                  <a:pt x="846130" y="162767"/>
                </a:lnTo>
                <a:lnTo>
                  <a:pt x="839349" y="145619"/>
                </a:lnTo>
                <a:lnTo>
                  <a:pt x="835007" y="134188"/>
                </a:lnTo>
                <a:lnTo>
                  <a:pt x="831609" y="117043"/>
                </a:lnTo>
                <a:lnTo>
                  <a:pt x="827438" y="105613"/>
                </a:lnTo>
                <a:lnTo>
                  <a:pt x="824040" y="100850"/>
                </a:lnTo>
                <a:lnTo>
                  <a:pt x="807439" y="83823"/>
                </a:lnTo>
                <a:lnTo>
                  <a:pt x="804040" y="78703"/>
                </a:lnTo>
                <a:lnTo>
                  <a:pt x="795183" y="70475"/>
                </a:lnTo>
                <a:lnTo>
                  <a:pt x="773975" y="57432"/>
                </a:lnTo>
                <a:lnTo>
                  <a:pt x="751442" y="45684"/>
                </a:lnTo>
                <a:lnTo>
                  <a:pt x="705799" y="22748"/>
                </a:lnTo>
                <a:lnTo>
                  <a:pt x="694371" y="19571"/>
                </a:lnTo>
                <a:lnTo>
                  <a:pt x="674687" y="15243"/>
                </a:lnTo>
                <a:lnTo>
                  <a:pt x="653296" y="10468"/>
                </a:lnTo>
                <a:lnTo>
                  <a:pt x="632354" y="6513"/>
                </a:lnTo>
                <a:lnTo>
                  <a:pt x="610591" y="1849"/>
                </a:lnTo>
                <a:lnTo>
                  <a:pt x="589538" y="467"/>
                </a:lnTo>
                <a:lnTo>
                  <a:pt x="567743" y="57"/>
                </a:lnTo>
                <a:lnTo>
                  <a:pt x="561374" y="0"/>
                </a:lnTo>
                <a:lnTo>
                  <a:pt x="549219" y="2476"/>
                </a:lnTo>
                <a:lnTo>
                  <a:pt x="537467" y="5799"/>
                </a:lnTo>
                <a:lnTo>
                  <a:pt x="514400" y="7933"/>
                </a:lnTo>
                <a:lnTo>
                  <a:pt x="491499" y="8354"/>
                </a:lnTo>
                <a:lnTo>
                  <a:pt x="480064" y="10952"/>
                </a:lnTo>
                <a:lnTo>
                  <a:pt x="468631" y="14329"/>
                </a:lnTo>
                <a:lnTo>
                  <a:pt x="452437" y="17182"/>
                </a:lnTo>
                <a:lnTo>
                  <a:pt x="437949" y="23657"/>
                </a:lnTo>
                <a:lnTo>
                  <a:pt x="420052" y="2560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24"/>
          <p:cNvSpPr/>
          <p:nvPr/>
        </p:nvSpPr>
        <p:spPr>
          <a:xfrm>
            <a:off x="8061007" y="2546035"/>
            <a:ext cx="170215" cy="214310"/>
          </a:xfrm>
          <a:custGeom>
            <a:avLst/>
            <a:gdLst/>
            <a:ahLst/>
            <a:cxnLst/>
            <a:rect l="0" t="0" r="0" b="0"/>
            <a:pathLst>
              <a:path w="170215" h="214310">
                <a:moveTo>
                  <a:pt x="111443" y="25715"/>
                </a:moveTo>
                <a:lnTo>
                  <a:pt x="111443" y="18334"/>
                </a:lnTo>
                <a:lnTo>
                  <a:pt x="110491" y="17936"/>
                </a:lnTo>
                <a:lnTo>
                  <a:pt x="105551" y="17377"/>
                </a:lnTo>
                <a:lnTo>
                  <a:pt x="100487" y="17156"/>
                </a:lnTo>
                <a:lnTo>
                  <a:pt x="52669" y="17142"/>
                </a:lnTo>
                <a:lnTo>
                  <a:pt x="48447" y="16190"/>
                </a:lnTo>
                <a:lnTo>
                  <a:pt x="44681" y="14602"/>
                </a:lnTo>
                <a:lnTo>
                  <a:pt x="41217" y="12591"/>
                </a:lnTo>
                <a:lnTo>
                  <a:pt x="37956" y="11250"/>
                </a:lnTo>
                <a:lnTo>
                  <a:pt x="34829" y="10357"/>
                </a:lnTo>
                <a:lnTo>
                  <a:pt x="31792" y="9761"/>
                </a:lnTo>
                <a:lnTo>
                  <a:pt x="28814" y="9364"/>
                </a:lnTo>
                <a:lnTo>
                  <a:pt x="25878" y="9099"/>
                </a:lnTo>
                <a:lnTo>
                  <a:pt x="22967" y="8923"/>
                </a:lnTo>
                <a:lnTo>
                  <a:pt x="21026" y="7852"/>
                </a:lnTo>
                <a:lnTo>
                  <a:pt x="19733" y="6186"/>
                </a:lnTo>
                <a:lnTo>
                  <a:pt x="18871" y="4123"/>
                </a:lnTo>
                <a:lnTo>
                  <a:pt x="17343" y="2748"/>
                </a:lnTo>
                <a:lnTo>
                  <a:pt x="15372" y="1831"/>
                </a:lnTo>
                <a:lnTo>
                  <a:pt x="8971" y="105"/>
                </a:lnTo>
                <a:lnTo>
                  <a:pt x="4140" y="29"/>
                </a:lnTo>
                <a:lnTo>
                  <a:pt x="363" y="0"/>
                </a:lnTo>
                <a:lnTo>
                  <a:pt x="73" y="5889"/>
                </a:lnTo>
                <a:lnTo>
                  <a:pt x="14" y="10580"/>
                </a:lnTo>
                <a:lnTo>
                  <a:pt x="10" y="12767"/>
                </a:lnTo>
                <a:lnTo>
                  <a:pt x="959" y="15178"/>
                </a:lnTo>
                <a:lnTo>
                  <a:pt x="4553" y="20397"/>
                </a:lnTo>
                <a:lnTo>
                  <a:pt x="6786" y="25891"/>
                </a:lnTo>
                <a:lnTo>
                  <a:pt x="7779" y="31508"/>
                </a:lnTo>
                <a:lnTo>
                  <a:pt x="8220" y="37179"/>
                </a:lnTo>
                <a:lnTo>
                  <a:pt x="7385" y="40025"/>
                </a:lnTo>
                <a:lnTo>
                  <a:pt x="3917" y="45727"/>
                </a:lnTo>
                <a:lnTo>
                  <a:pt x="1741" y="51437"/>
                </a:lnTo>
                <a:lnTo>
                  <a:pt x="774" y="58102"/>
                </a:lnTo>
                <a:lnTo>
                  <a:pt x="516" y="62546"/>
                </a:lnTo>
                <a:lnTo>
                  <a:pt x="229" y="71612"/>
                </a:lnTo>
                <a:lnTo>
                  <a:pt x="46" y="85192"/>
                </a:lnTo>
                <a:lnTo>
                  <a:pt x="0" y="118422"/>
                </a:lnTo>
                <a:lnTo>
                  <a:pt x="952" y="118953"/>
                </a:lnTo>
                <a:lnTo>
                  <a:pt x="5892" y="119698"/>
                </a:lnTo>
                <a:lnTo>
                  <a:pt x="11066" y="120007"/>
                </a:lnTo>
                <a:lnTo>
                  <a:pt x="13092" y="120008"/>
                </a:lnTo>
                <a:lnTo>
                  <a:pt x="15396" y="119057"/>
                </a:lnTo>
                <a:lnTo>
                  <a:pt x="20495" y="115460"/>
                </a:lnTo>
                <a:lnTo>
                  <a:pt x="23188" y="114120"/>
                </a:lnTo>
                <a:lnTo>
                  <a:pt x="25936" y="113227"/>
                </a:lnTo>
                <a:lnTo>
                  <a:pt x="28721" y="112631"/>
                </a:lnTo>
                <a:lnTo>
                  <a:pt x="32481" y="111281"/>
                </a:lnTo>
                <a:lnTo>
                  <a:pt x="36894" y="109429"/>
                </a:lnTo>
                <a:lnTo>
                  <a:pt x="41742" y="107242"/>
                </a:lnTo>
                <a:lnTo>
                  <a:pt x="52207" y="102271"/>
                </a:lnTo>
                <a:lnTo>
                  <a:pt x="57664" y="99612"/>
                </a:lnTo>
                <a:lnTo>
                  <a:pt x="62256" y="97840"/>
                </a:lnTo>
                <a:lnTo>
                  <a:pt x="66269" y="96658"/>
                </a:lnTo>
                <a:lnTo>
                  <a:pt x="69896" y="95870"/>
                </a:lnTo>
                <a:lnTo>
                  <a:pt x="74221" y="95345"/>
                </a:lnTo>
                <a:lnTo>
                  <a:pt x="79008" y="94995"/>
                </a:lnTo>
                <a:lnTo>
                  <a:pt x="84104" y="94761"/>
                </a:lnTo>
                <a:lnTo>
                  <a:pt x="94847" y="94502"/>
                </a:lnTo>
                <a:lnTo>
                  <a:pt x="122403" y="94307"/>
                </a:lnTo>
                <a:lnTo>
                  <a:pt x="125417" y="95255"/>
                </a:lnTo>
                <a:lnTo>
                  <a:pt x="128379" y="96840"/>
                </a:lnTo>
                <a:lnTo>
                  <a:pt x="131306" y="98849"/>
                </a:lnTo>
                <a:lnTo>
                  <a:pt x="134210" y="100188"/>
                </a:lnTo>
                <a:lnTo>
                  <a:pt x="137098" y="101081"/>
                </a:lnTo>
                <a:lnTo>
                  <a:pt x="139977" y="101677"/>
                </a:lnTo>
                <a:lnTo>
                  <a:pt x="142848" y="103026"/>
                </a:lnTo>
                <a:lnTo>
                  <a:pt x="145715" y="104878"/>
                </a:lnTo>
                <a:lnTo>
                  <a:pt x="148577" y="107065"/>
                </a:lnTo>
                <a:lnTo>
                  <a:pt x="151440" y="109476"/>
                </a:lnTo>
                <a:lnTo>
                  <a:pt x="154300" y="112036"/>
                </a:lnTo>
                <a:lnTo>
                  <a:pt x="157158" y="114694"/>
                </a:lnTo>
                <a:lnTo>
                  <a:pt x="159065" y="118372"/>
                </a:lnTo>
                <a:lnTo>
                  <a:pt x="160336" y="122729"/>
                </a:lnTo>
                <a:lnTo>
                  <a:pt x="161184" y="127538"/>
                </a:lnTo>
                <a:lnTo>
                  <a:pt x="161749" y="131697"/>
                </a:lnTo>
                <a:lnTo>
                  <a:pt x="162125" y="135422"/>
                </a:lnTo>
                <a:lnTo>
                  <a:pt x="162377" y="138858"/>
                </a:lnTo>
                <a:lnTo>
                  <a:pt x="163496" y="142101"/>
                </a:lnTo>
                <a:lnTo>
                  <a:pt x="167280" y="148244"/>
                </a:lnTo>
                <a:lnTo>
                  <a:pt x="169597" y="154150"/>
                </a:lnTo>
                <a:lnTo>
                  <a:pt x="170214" y="157058"/>
                </a:lnTo>
                <a:lnTo>
                  <a:pt x="169673" y="160902"/>
                </a:lnTo>
                <a:lnTo>
                  <a:pt x="168361" y="165370"/>
                </a:lnTo>
                <a:lnTo>
                  <a:pt x="166533" y="170253"/>
                </a:lnTo>
                <a:lnTo>
                  <a:pt x="164363" y="174461"/>
                </a:lnTo>
                <a:lnTo>
                  <a:pt x="161962" y="178219"/>
                </a:lnTo>
                <a:lnTo>
                  <a:pt x="159409" y="181677"/>
                </a:lnTo>
                <a:lnTo>
                  <a:pt x="156756" y="184934"/>
                </a:lnTo>
                <a:lnTo>
                  <a:pt x="154034" y="188059"/>
                </a:lnTo>
                <a:lnTo>
                  <a:pt x="151267" y="191094"/>
                </a:lnTo>
                <a:lnTo>
                  <a:pt x="145652" y="197007"/>
                </a:lnTo>
                <a:lnTo>
                  <a:pt x="142821" y="199917"/>
                </a:lnTo>
                <a:lnTo>
                  <a:pt x="139983" y="201857"/>
                </a:lnTo>
                <a:lnTo>
                  <a:pt x="137136" y="203150"/>
                </a:lnTo>
                <a:lnTo>
                  <a:pt x="134288" y="204013"/>
                </a:lnTo>
                <a:lnTo>
                  <a:pt x="130482" y="205540"/>
                </a:lnTo>
                <a:lnTo>
                  <a:pt x="126041" y="207511"/>
                </a:lnTo>
                <a:lnTo>
                  <a:pt x="114327" y="212966"/>
                </a:lnTo>
                <a:lnTo>
                  <a:pt x="110184" y="213713"/>
                </a:lnTo>
                <a:lnTo>
                  <a:pt x="105168" y="214044"/>
                </a:lnTo>
                <a:lnTo>
                  <a:pt x="99764" y="214192"/>
                </a:lnTo>
                <a:lnTo>
                  <a:pt x="70272" y="214309"/>
                </a:lnTo>
                <a:lnTo>
                  <a:pt x="66792" y="211769"/>
                </a:lnTo>
                <a:lnTo>
                  <a:pt x="64531" y="209758"/>
                </a:lnTo>
                <a:lnTo>
                  <a:pt x="62070" y="208418"/>
                </a:lnTo>
                <a:lnTo>
                  <a:pt x="56797" y="206929"/>
                </a:lnTo>
                <a:lnTo>
                  <a:pt x="53024" y="206090"/>
                </a:lnTo>
                <a:lnTo>
                  <a:pt x="49601" y="203354"/>
                </a:lnTo>
                <a:lnTo>
                  <a:pt x="42862" y="19716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25"/>
          <p:cNvSpPr/>
          <p:nvPr/>
        </p:nvSpPr>
        <p:spPr>
          <a:xfrm>
            <a:off x="8266750" y="2571750"/>
            <a:ext cx="213913" cy="159222"/>
          </a:xfrm>
          <a:custGeom>
            <a:avLst/>
            <a:gdLst/>
            <a:ahLst/>
            <a:cxnLst/>
            <a:rect l="0" t="0" r="0" b="0"/>
            <a:pathLst>
              <a:path w="213913" h="159222">
                <a:moveTo>
                  <a:pt x="94294" y="8572"/>
                </a:moveTo>
                <a:lnTo>
                  <a:pt x="85826" y="104"/>
                </a:lnTo>
                <a:lnTo>
                  <a:pt x="79852" y="20"/>
                </a:lnTo>
                <a:lnTo>
                  <a:pt x="57942" y="0"/>
                </a:lnTo>
                <a:lnTo>
                  <a:pt x="54819" y="953"/>
                </a:lnTo>
                <a:lnTo>
                  <a:pt x="48811" y="4551"/>
                </a:lnTo>
                <a:lnTo>
                  <a:pt x="42964" y="6785"/>
                </a:lnTo>
                <a:lnTo>
                  <a:pt x="40072" y="7380"/>
                </a:lnTo>
                <a:lnTo>
                  <a:pt x="38144" y="8730"/>
                </a:lnTo>
                <a:lnTo>
                  <a:pt x="36858" y="10583"/>
                </a:lnTo>
                <a:lnTo>
                  <a:pt x="36001" y="12770"/>
                </a:lnTo>
                <a:lnTo>
                  <a:pt x="34478" y="14228"/>
                </a:lnTo>
                <a:lnTo>
                  <a:pt x="32509" y="15200"/>
                </a:lnTo>
                <a:lnTo>
                  <a:pt x="30244" y="15848"/>
                </a:lnTo>
                <a:lnTo>
                  <a:pt x="25188" y="19108"/>
                </a:lnTo>
                <a:lnTo>
                  <a:pt x="22506" y="21311"/>
                </a:lnTo>
                <a:lnTo>
                  <a:pt x="20718" y="23733"/>
                </a:lnTo>
                <a:lnTo>
                  <a:pt x="19526" y="26299"/>
                </a:lnTo>
                <a:lnTo>
                  <a:pt x="18731" y="28962"/>
                </a:lnTo>
                <a:lnTo>
                  <a:pt x="17249" y="31691"/>
                </a:lnTo>
                <a:lnTo>
                  <a:pt x="15308" y="34462"/>
                </a:lnTo>
                <a:lnTo>
                  <a:pt x="13062" y="37262"/>
                </a:lnTo>
                <a:lnTo>
                  <a:pt x="11564" y="40081"/>
                </a:lnTo>
                <a:lnTo>
                  <a:pt x="10566" y="42913"/>
                </a:lnTo>
                <a:lnTo>
                  <a:pt x="9901" y="45754"/>
                </a:lnTo>
                <a:lnTo>
                  <a:pt x="8505" y="48600"/>
                </a:lnTo>
                <a:lnTo>
                  <a:pt x="6621" y="51450"/>
                </a:lnTo>
                <a:lnTo>
                  <a:pt x="4414" y="54302"/>
                </a:lnTo>
                <a:lnTo>
                  <a:pt x="2942" y="57156"/>
                </a:lnTo>
                <a:lnTo>
                  <a:pt x="1960" y="60012"/>
                </a:lnTo>
                <a:lnTo>
                  <a:pt x="1305" y="62868"/>
                </a:lnTo>
                <a:lnTo>
                  <a:pt x="870" y="65724"/>
                </a:lnTo>
                <a:lnTo>
                  <a:pt x="579" y="68581"/>
                </a:lnTo>
                <a:lnTo>
                  <a:pt x="384" y="71438"/>
                </a:lnTo>
                <a:lnTo>
                  <a:pt x="256" y="74295"/>
                </a:lnTo>
                <a:lnTo>
                  <a:pt x="112" y="80010"/>
                </a:lnTo>
                <a:lnTo>
                  <a:pt x="0" y="113108"/>
                </a:lnTo>
                <a:lnTo>
                  <a:pt x="951" y="116363"/>
                </a:lnTo>
                <a:lnTo>
                  <a:pt x="2539" y="119485"/>
                </a:lnTo>
                <a:lnTo>
                  <a:pt x="4549" y="122519"/>
                </a:lnTo>
                <a:lnTo>
                  <a:pt x="6842" y="125494"/>
                </a:lnTo>
                <a:lnTo>
                  <a:pt x="9323" y="128430"/>
                </a:lnTo>
                <a:lnTo>
                  <a:pt x="11929" y="131340"/>
                </a:lnTo>
                <a:lnTo>
                  <a:pt x="14619" y="133280"/>
                </a:lnTo>
                <a:lnTo>
                  <a:pt x="20148" y="135435"/>
                </a:lnTo>
                <a:lnTo>
                  <a:pt x="25781" y="138933"/>
                </a:lnTo>
                <a:lnTo>
                  <a:pt x="28616" y="141199"/>
                </a:lnTo>
                <a:lnTo>
                  <a:pt x="31458" y="142710"/>
                </a:lnTo>
                <a:lnTo>
                  <a:pt x="37157" y="144389"/>
                </a:lnTo>
                <a:lnTo>
                  <a:pt x="42866" y="147675"/>
                </a:lnTo>
                <a:lnTo>
                  <a:pt x="45720" y="149885"/>
                </a:lnTo>
                <a:lnTo>
                  <a:pt x="51434" y="152340"/>
                </a:lnTo>
                <a:lnTo>
                  <a:pt x="58100" y="153432"/>
                </a:lnTo>
                <a:lnTo>
                  <a:pt x="62545" y="153722"/>
                </a:lnTo>
                <a:lnTo>
                  <a:pt x="71610" y="154046"/>
                </a:lnTo>
                <a:lnTo>
                  <a:pt x="78815" y="154190"/>
                </a:lnTo>
                <a:lnTo>
                  <a:pt x="83024" y="155180"/>
                </a:lnTo>
                <a:lnTo>
                  <a:pt x="87733" y="156794"/>
                </a:lnTo>
                <a:lnTo>
                  <a:pt x="92778" y="158821"/>
                </a:lnTo>
                <a:lnTo>
                  <a:pt x="98046" y="159221"/>
                </a:lnTo>
                <a:lnTo>
                  <a:pt x="103463" y="158535"/>
                </a:lnTo>
                <a:lnTo>
                  <a:pt x="108979" y="157124"/>
                </a:lnTo>
                <a:lnTo>
                  <a:pt x="113610" y="156185"/>
                </a:lnTo>
                <a:lnTo>
                  <a:pt x="117649" y="155558"/>
                </a:lnTo>
                <a:lnTo>
                  <a:pt x="121294" y="155140"/>
                </a:lnTo>
                <a:lnTo>
                  <a:pt x="125629" y="154862"/>
                </a:lnTo>
                <a:lnTo>
                  <a:pt x="130425" y="154676"/>
                </a:lnTo>
                <a:lnTo>
                  <a:pt x="135527" y="154552"/>
                </a:lnTo>
                <a:lnTo>
                  <a:pt x="140832" y="153517"/>
                </a:lnTo>
                <a:lnTo>
                  <a:pt x="146275" y="151875"/>
                </a:lnTo>
                <a:lnTo>
                  <a:pt x="151809" y="149827"/>
                </a:lnTo>
                <a:lnTo>
                  <a:pt x="156449" y="147510"/>
                </a:lnTo>
                <a:lnTo>
                  <a:pt x="160496" y="145012"/>
                </a:lnTo>
                <a:lnTo>
                  <a:pt x="164146" y="142395"/>
                </a:lnTo>
                <a:lnTo>
                  <a:pt x="170743" y="139486"/>
                </a:lnTo>
                <a:lnTo>
                  <a:pt x="173835" y="138711"/>
                </a:lnTo>
                <a:lnTo>
                  <a:pt x="179810" y="135309"/>
                </a:lnTo>
                <a:lnTo>
                  <a:pt x="185642" y="130622"/>
                </a:lnTo>
                <a:lnTo>
                  <a:pt x="188530" y="128039"/>
                </a:lnTo>
                <a:lnTo>
                  <a:pt x="194280" y="122628"/>
                </a:lnTo>
                <a:lnTo>
                  <a:pt x="200010" y="117049"/>
                </a:lnTo>
                <a:lnTo>
                  <a:pt x="201919" y="114227"/>
                </a:lnTo>
                <a:lnTo>
                  <a:pt x="203192" y="111394"/>
                </a:lnTo>
                <a:lnTo>
                  <a:pt x="204039" y="108553"/>
                </a:lnTo>
                <a:lnTo>
                  <a:pt x="205558" y="105706"/>
                </a:lnTo>
                <a:lnTo>
                  <a:pt x="207524" y="102855"/>
                </a:lnTo>
                <a:lnTo>
                  <a:pt x="209786" y="100003"/>
                </a:lnTo>
                <a:lnTo>
                  <a:pt x="211294" y="96196"/>
                </a:lnTo>
                <a:lnTo>
                  <a:pt x="212299" y="91753"/>
                </a:lnTo>
                <a:lnTo>
                  <a:pt x="212969" y="86886"/>
                </a:lnTo>
                <a:lnTo>
                  <a:pt x="213416" y="82689"/>
                </a:lnTo>
                <a:lnTo>
                  <a:pt x="213714" y="78938"/>
                </a:lnTo>
                <a:lnTo>
                  <a:pt x="213912" y="75485"/>
                </a:lnTo>
                <a:lnTo>
                  <a:pt x="213092" y="73183"/>
                </a:lnTo>
                <a:lnTo>
                  <a:pt x="211593" y="71649"/>
                </a:lnTo>
                <a:lnTo>
                  <a:pt x="209641" y="70626"/>
                </a:lnTo>
                <a:lnTo>
                  <a:pt x="208340" y="68991"/>
                </a:lnTo>
                <a:lnTo>
                  <a:pt x="207472" y="66949"/>
                </a:lnTo>
                <a:lnTo>
                  <a:pt x="206894" y="64635"/>
                </a:lnTo>
                <a:lnTo>
                  <a:pt x="205556" y="62140"/>
                </a:lnTo>
                <a:lnTo>
                  <a:pt x="203711" y="59524"/>
                </a:lnTo>
                <a:lnTo>
                  <a:pt x="201530" y="56827"/>
                </a:lnTo>
                <a:lnTo>
                  <a:pt x="199121" y="54077"/>
                </a:lnTo>
                <a:lnTo>
                  <a:pt x="196565" y="51292"/>
                </a:lnTo>
                <a:lnTo>
                  <a:pt x="193907" y="48481"/>
                </a:lnTo>
                <a:lnTo>
                  <a:pt x="190231" y="45656"/>
                </a:lnTo>
                <a:lnTo>
                  <a:pt x="185875" y="42820"/>
                </a:lnTo>
                <a:lnTo>
                  <a:pt x="181065" y="39977"/>
                </a:lnTo>
                <a:lnTo>
                  <a:pt x="176906" y="37128"/>
                </a:lnTo>
                <a:lnTo>
                  <a:pt x="173182" y="34277"/>
                </a:lnTo>
                <a:lnTo>
                  <a:pt x="169747" y="31424"/>
                </a:lnTo>
                <a:lnTo>
                  <a:pt x="165550" y="29521"/>
                </a:lnTo>
                <a:lnTo>
                  <a:pt x="160848" y="28253"/>
                </a:lnTo>
                <a:lnTo>
                  <a:pt x="155809" y="27408"/>
                </a:lnTo>
                <a:lnTo>
                  <a:pt x="150544" y="25892"/>
                </a:lnTo>
                <a:lnTo>
                  <a:pt x="145130" y="23929"/>
                </a:lnTo>
                <a:lnTo>
                  <a:pt x="139615" y="21667"/>
                </a:lnTo>
                <a:lnTo>
                  <a:pt x="134986" y="19207"/>
                </a:lnTo>
                <a:lnTo>
                  <a:pt x="130948" y="16615"/>
                </a:lnTo>
                <a:lnTo>
                  <a:pt x="127303" y="13934"/>
                </a:lnTo>
                <a:lnTo>
                  <a:pt x="120712" y="10955"/>
                </a:lnTo>
                <a:lnTo>
                  <a:pt x="114608" y="9631"/>
                </a:lnTo>
                <a:lnTo>
                  <a:pt x="108721" y="9043"/>
                </a:lnTo>
                <a:lnTo>
                  <a:pt x="104865" y="7934"/>
                </a:lnTo>
                <a:lnTo>
                  <a:pt x="100389" y="6241"/>
                </a:lnTo>
                <a:lnTo>
                  <a:pt x="95499" y="4161"/>
                </a:lnTo>
                <a:lnTo>
                  <a:pt x="91288" y="2774"/>
                </a:lnTo>
                <a:lnTo>
                  <a:pt x="87527" y="1849"/>
                </a:lnTo>
                <a:lnTo>
                  <a:pt x="79200" y="365"/>
                </a:lnTo>
                <a:lnTo>
                  <a:pt x="73206" y="108"/>
                </a:lnTo>
                <a:lnTo>
                  <a:pt x="51432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26"/>
          <p:cNvSpPr/>
          <p:nvPr/>
        </p:nvSpPr>
        <p:spPr>
          <a:xfrm>
            <a:off x="8318182" y="258032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27"/>
          <p:cNvSpPr/>
          <p:nvPr/>
        </p:nvSpPr>
        <p:spPr>
          <a:xfrm>
            <a:off x="1554479" y="5074920"/>
            <a:ext cx="77154" cy="265748"/>
          </a:xfrm>
          <a:custGeom>
            <a:avLst/>
            <a:gdLst/>
            <a:ahLst/>
            <a:cxnLst/>
            <a:rect l="0" t="0" r="0" b="0"/>
            <a:pathLst>
              <a:path w="77154" h="265748">
                <a:moveTo>
                  <a:pt x="0" y="265747"/>
                </a:moveTo>
                <a:lnTo>
                  <a:pt x="4551" y="265747"/>
                </a:lnTo>
                <a:lnTo>
                  <a:pt x="5892" y="264795"/>
                </a:lnTo>
                <a:lnTo>
                  <a:pt x="6786" y="263208"/>
                </a:lnTo>
                <a:lnTo>
                  <a:pt x="8220" y="258366"/>
                </a:lnTo>
                <a:lnTo>
                  <a:pt x="8526" y="250546"/>
                </a:lnTo>
                <a:lnTo>
                  <a:pt x="8542" y="249899"/>
                </a:lnTo>
                <a:lnTo>
                  <a:pt x="9505" y="248513"/>
                </a:lnTo>
                <a:lnTo>
                  <a:pt x="11099" y="246638"/>
                </a:lnTo>
                <a:lnTo>
                  <a:pt x="13115" y="244436"/>
                </a:lnTo>
                <a:lnTo>
                  <a:pt x="14458" y="242014"/>
                </a:lnTo>
                <a:lnTo>
                  <a:pt x="15951" y="236784"/>
                </a:lnTo>
                <a:lnTo>
                  <a:pt x="17302" y="235009"/>
                </a:lnTo>
                <a:lnTo>
                  <a:pt x="19155" y="233825"/>
                </a:lnTo>
                <a:lnTo>
                  <a:pt x="21342" y="233036"/>
                </a:lnTo>
                <a:lnTo>
                  <a:pt x="22801" y="231557"/>
                </a:lnTo>
                <a:lnTo>
                  <a:pt x="23773" y="229619"/>
                </a:lnTo>
                <a:lnTo>
                  <a:pt x="24854" y="224925"/>
                </a:lnTo>
                <a:lnTo>
                  <a:pt x="25462" y="216928"/>
                </a:lnTo>
                <a:lnTo>
                  <a:pt x="25604" y="211347"/>
                </a:lnTo>
                <a:lnTo>
                  <a:pt x="26595" y="208525"/>
                </a:lnTo>
                <a:lnTo>
                  <a:pt x="28207" y="205692"/>
                </a:lnTo>
                <a:lnTo>
                  <a:pt x="30235" y="202850"/>
                </a:lnTo>
                <a:lnTo>
                  <a:pt x="32488" y="197153"/>
                </a:lnTo>
                <a:lnTo>
                  <a:pt x="33089" y="194301"/>
                </a:lnTo>
                <a:lnTo>
                  <a:pt x="34442" y="191446"/>
                </a:lnTo>
                <a:lnTo>
                  <a:pt x="36296" y="188590"/>
                </a:lnTo>
                <a:lnTo>
                  <a:pt x="38485" y="185734"/>
                </a:lnTo>
                <a:lnTo>
                  <a:pt x="39944" y="182878"/>
                </a:lnTo>
                <a:lnTo>
                  <a:pt x="41566" y="177164"/>
                </a:lnTo>
                <a:lnTo>
                  <a:pt x="42286" y="168909"/>
                </a:lnTo>
                <a:lnTo>
                  <a:pt x="42479" y="164041"/>
                </a:lnTo>
                <a:lnTo>
                  <a:pt x="43559" y="159843"/>
                </a:lnTo>
                <a:lnTo>
                  <a:pt x="45232" y="156092"/>
                </a:lnTo>
                <a:lnTo>
                  <a:pt x="47300" y="152639"/>
                </a:lnTo>
                <a:lnTo>
                  <a:pt x="48678" y="148431"/>
                </a:lnTo>
                <a:lnTo>
                  <a:pt x="49597" y="143722"/>
                </a:lnTo>
                <a:lnTo>
                  <a:pt x="50210" y="138677"/>
                </a:lnTo>
                <a:lnTo>
                  <a:pt x="51571" y="134361"/>
                </a:lnTo>
                <a:lnTo>
                  <a:pt x="53431" y="130532"/>
                </a:lnTo>
                <a:lnTo>
                  <a:pt x="55623" y="127026"/>
                </a:lnTo>
                <a:lnTo>
                  <a:pt x="57085" y="122784"/>
                </a:lnTo>
                <a:lnTo>
                  <a:pt x="58059" y="118051"/>
                </a:lnTo>
                <a:lnTo>
                  <a:pt x="58709" y="112990"/>
                </a:lnTo>
                <a:lnTo>
                  <a:pt x="59431" y="104828"/>
                </a:lnTo>
                <a:lnTo>
                  <a:pt x="59751" y="97072"/>
                </a:lnTo>
                <a:lnTo>
                  <a:pt x="59974" y="75601"/>
                </a:lnTo>
                <a:lnTo>
                  <a:pt x="60938" y="71355"/>
                </a:lnTo>
                <a:lnTo>
                  <a:pt x="62533" y="66620"/>
                </a:lnTo>
                <a:lnTo>
                  <a:pt x="64549" y="61559"/>
                </a:lnTo>
                <a:lnTo>
                  <a:pt x="66789" y="53394"/>
                </a:lnTo>
                <a:lnTo>
                  <a:pt x="68737" y="45638"/>
                </a:lnTo>
                <a:lnTo>
                  <a:pt x="70590" y="40903"/>
                </a:lnTo>
                <a:lnTo>
                  <a:pt x="72777" y="35841"/>
                </a:lnTo>
                <a:lnTo>
                  <a:pt x="74236" y="31514"/>
                </a:lnTo>
                <a:lnTo>
                  <a:pt x="75856" y="24166"/>
                </a:lnTo>
                <a:lnTo>
                  <a:pt x="76289" y="19920"/>
                </a:lnTo>
                <a:lnTo>
                  <a:pt x="76577" y="15185"/>
                </a:lnTo>
                <a:lnTo>
                  <a:pt x="77153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28"/>
          <p:cNvSpPr/>
          <p:nvPr/>
        </p:nvSpPr>
        <p:spPr>
          <a:xfrm>
            <a:off x="1708784" y="4620577"/>
            <a:ext cx="120017" cy="248603"/>
          </a:xfrm>
          <a:custGeom>
            <a:avLst/>
            <a:gdLst/>
            <a:ahLst/>
            <a:cxnLst/>
            <a:rect l="0" t="0" r="0" b="0"/>
            <a:pathLst>
              <a:path w="120017" h="248603">
                <a:moveTo>
                  <a:pt x="0" y="248602"/>
                </a:moveTo>
                <a:lnTo>
                  <a:pt x="0" y="244052"/>
                </a:lnTo>
                <a:lnTo>
                  <a:pt x="953" y="241759"/>
                </a:lnTo>
                <a:lnTo>
                  <a:pt x="4551" y="236671"/>
                </a:lnTo>
                <a:lnTo>
                  <a:pt x="7381" y="233002"/>
                </a:lnTo>
                <a:lnTo>
                  <a:pt x="8043" y="229604"/>
                </a:lnTo>
                <a:lnTo>
                  <a:pt x="8220" y="227365"/>
                </a:lnTo>
                <a:lnTo>
                  <a:pt x="9290" y="224919"/>
                </a:lnTo>
                <a:lnTo>
                  <a:pt x="15347" y="215973"/>
                </a:lnTo>
                <a:lnTo>
                  <a:pt x="17852" y="211610"/>
                </a:lnTo>
                <a:lnTo>
                  <a:pt x="20474" y="206796"/>
                </a:lnTo>
                <a:lnTo>
                  <a:pt x="23174" y="202634"/>
                </a:lnTo>
                <a:lnTo>
                  <a:pt x="25927" y="198907"/>
                </a:lnTo>
                <a:lnTo>
                  <a:pt x="28715" y="195470"/>
                </a:lnTo>
                <a:lnTo>
                  <a:pt x="31812" y="189110"/>
                </a:lnTo>
                <a:lnTo>
                  <a:pt x="32638" y="186081"/>
                </a:lnTo>
                <a:lnTo>
                  <a:pt x="35094" y="182157"/>
                </a:lnTo>
                <a:lnTo>
                  <a:pt x="38636" y="177635"/>
                </a:lnTo>
                <a:lnTo>
                  <a:pt x="42903" y="172716"/>
                </a:lnTo>
                <a:lnTo>
                  <a:pt x="45747" y="168484"/>
                </a:lnTo>
                <a:lnTo>
                  <a:pt x="48907" y="161242"/>
                </a:lnTo>
                <a:lnTo>
                  <a:pt x="50702" y="157025"/>
                </a:lnTo>
                <a:lnTo>
                  <a:pt x="55237" y="147259"/>
                </a:lnTo>
                <a:lnTo>
                  <a:pt x="71521" y="114183"/>
                </a:lnTo>
                <a:lnTo>
                  <a:pt x="73398" y="109460"/>
                </a:lnTo>
                <a:lnTo>
                  <a:pt x="74650" y="105358"/>
                </a:lnTo>
                <a:lnTo>
                  <a:pt x="75484" y="101671"/>
                </a:lnTo>
                <a:lnTo>
                  <a:pt x="76993" y="97309"/>
                </a:lnTo>
                <a:lnTo>
                  <a:pt x="78951" y="92495"/>
                </a:lnTo>
                <a:lnTo>
                  <a:pt x="81209" y="87381"/>
                </a:lnTo>
                <a:lnTo>
                  <a:pt x="86258" y="76618"/>
                </a:lnTo>
                <a:lnTo>
                  <a:pt x="97261" y="54187"/>
                </a:lnTo>
                <a:lnTo>
                  <a:pt x="100083" y="49460"/>
                </a:lnTo>
                <a:lnTo>
                  <a:pt x="102917" y="45356"/>
                </a:lnTo>
                <a:lnTo>
                  <a:pt x="105759" y="41667"/>
                </a:lnTo>
                <a:lnTo>
                  <a:pt x="108606" y="37303"/>
                </a:lnTo>
                <a:lnTo>
                  <a:pt x="111457" y="32489"/>
                </a:lnTo>
                <a:lnTo>
                  <a:pt x="114310" y="27374"/>
                </a:lnTo>
                <a:lnTo>
                  <a:pt x="116212" y="23012"/>
                </a:lnTo>
                <a:lnTo>
                  <a:pt x="118325" y="15625"/>
                </a:lnTo>
                <a:lnTo>
                  <a:pt x="119264" y="9167"/>
                </a:lnTo>
                <a:lnTo>
                  <a:pt x="120016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29"/>
          <p:cNvSpPr/>
          <p:nvPr/>
        </p:nvSpPr>
        <p:spPr>
          <a:xfrm>
            <a:off x="1914525" y="4054792"/>
            <a:ext cx="128588" cy="411481"/>
          </a:xfrm>
          <a:custGeom>
            <a:avLst/>
            <a:gdLst/>
            <a:ahLst/>
            <a:cxnLst/>
            <a:rect l="0" t="0" r="0" b="0"/>
            <a:pathLst>
              <a:path w="128588" h="411481">
                <a:moveTo>
                  <a:pt x="0" y="411480"/>
                </a:moveTo>
                <a:lnTo>
                  <a:pt x="0" y="403261"/>
                </a:lnTo>
                <a:lnTo>
                  <a:pt x="2539" y="400525"/>
                </a:lnTo>
                <a:lnTo>
                  <a:pt x="4550" y="398461"/>
                </a:lnTo>
                <a:lnTo>
                  <a:pt x="5891" y="396133"/>
                </a:lnTo>
                <a:lnTo>
                  <a:pt x="8730" y="388306"/>
                </a:lnTo>
                <a:lnTo>
                  <a:pt x="10582" y="385553"/>
                </a:lnTo>
                <a:lnTo>
                  <a:pt x="12770" y="382766"/>
                </a:lnTo>
                <a:lnTo>
                  <a:pt x="13275" y="379955"/>
                </a:lnTo>
                <a:lnTo>
                  <a:pt x="12660" y="377128"/>
                </a:lnTo>
                <a:lnTo>
                  <a:pt x="11297" y="374291"/>
                </a:lnTo>
                <a:lnTo>
                  <a:pt x="11341" y="370495"/>
                </a:lnTo>
                <a:lnTo>
                  <a:pt x="13930" y="361197"/>
                </a:lnTo>
                <a:lnTo>
                  <a:pt x="16192" y="349803"/>
                </a:lnTo>
                <a:lnTo>
                  <a:pt x="19261" y="340888"/>
                </a:lnTo>
                <a:lnTo>
                  <a:pt x="21413" y="335844"/>
                </a:lnTo>
                <a:lnTo>
                  <a:pt x="26344" y="325159"/>
                </a:lnTo>
                <a:lnTo>
                  <a:pt x="28992" y="319642"/>
                </a:lnTo>
                <a:lnTo>
                  <a:pt x="31935" y="310974"/>
                </a:lnTo>
                <a:lnTo>
                  <a:pt x="34196" y="302993"/>
                </a:lnTo>
                <a:lnTo>
                  <a:pt x="36132" y="298198"/>
                </a:lnTo>
                <a:lnTo>
                  <a:pt x="38375" y="293096"/>
                </a:lnTo>
                <a:lnTo>
                  <a:pt x="39871" y="286838"/>
                </a:lnTo>
                <a:lnTo>
                  <a:pt x="40868" y="279808"/>
                </a:lnTo>
                <a:lnTo>
                  <a:pt x="41533" y="272264"/>
                </a:lnTo>
                <a:lnTo>
                  <a:pt x="42928" y="265329"/>
                </a:lnTo>
                <a:lnTo>
                  <a:pt x="44811" y="258801"/>
                </a:lnTo>
                <a:lnTo>
                  <a:pt x="48491" y="247420"/>
                </a:lnTo>
                <a:lnTo>
                  <a:pt x="50562" y="234705"/>
                </a:lnTo>
                <a:lnTo>
                  <a:pt x="51047" y="224646"/>
                </a:lnTo>
                <a:lnTo>
                  <a:pt x="52128" y="220249"/>
                </a:lnTo>
                <a:lnTo>
                  <a:pt x="55871" y="212824"/>
                </a:lnTo>
                <a:lnTo>
                  <a:pt x="58169" y="203808"/>
                </a:lnTo>
                <a:lnTo>
                  <a:pt x="59190" y="194404"/>
                </a:lnTo>
                <a:lnTo>
                  <a:pt x="59644" y="187049"/>
                </a:lnTo>
                <a:lnTo>
                  <a:pt x="62385" y="178066"/>
                </a:lnTo>
                <a:lnTo>
                  <a:pt x="64450" y="173003"/>
                </a:lnTo>
                <a:lnTo>
                  <a:pt x="66779" y="168675"/>
                </a:lnTo>
                <a:lnTo>
                  <a:pt x="69284" y="164838"/>
                </a:lnTo>
                <a:lnTo>
                  <a:pt x="71907" y="161327"/>
                </a:lnTo>
                <a:lnTo>
                  <a:pt x="74821" y="154886"/>
                </a:lnTo>
                <a:lnTo>
                  <a:pt x="76461" y="145905"/>
                </a:lnTo>
                <a:lnTo>
                  <a:pt x="76692" y="142990"/>
                </a:lnTo>
                <a:lnTo>
                  <a:pt x="77798" y="140094"/>
                </a:lnTo>
                <a:lnTo>
                  <a:pt x="81566" y="134337"/>
                </a:lnTo>
                <a:lnTo>
                  <a:pt x="83876" y="128603"/>
                </a:lnTo>
                <a:lnTo>
                  <a:pt x="85177" y="120020"/>
                </a:lnTo>
                <a:lnTo>
                  <a:pt x="85359" y="117161"/>
                </a:lnTo>
                <a:lnTo>
                  <a:pt x="86434" y="114302"/>
                </a:lnTo>
                <a:lnTo>
                  <a:pt x="90167" y="108586"/>
                </a:lnTo>
                <a:lnTo>
                  <a:pt x="92461" y="102871"/>
                </a:lnTo>
                <a:lnTo>
                  <a:pt x="93753" y="94298"/>
                </a:lnTo>
                <a:lnTo>
                  <a:pt x="94189" y="82867"/>
                </a:lnTo>
                <a:lnTo>
                  <a:pt x="95178" y="80010"/>
                </a:lnTo>
                <a:lnTo>
                  <a:pt x="98816" y="74295"/>
                </a:lnTo>
                <a:lnTo>
                  <a:pt x="101119" y="71438"/>
                </a:lnTo>
                <a:lnTo>
                  <a:pt x="103608" y="68580"/>
                </a:lnTo>
                <a:lnTo>
                  <a:pt x="106219" y="65723"/>
                </a:lnTo>
                <a:lnTo>
                  <a:pt x="107960" y="62865"/>
                </a:lnTo>
                <a:lnTo>
                  <a:pt x="109895" y="57150"/>
                </a:lnTo>
                <a:lnTo>
                  <a:pt x="111136" y="45720"/>
                </a:lnTo>
                <a:lnTo>
                  <a:pt x="111306" y="40005"/>
                </a:lnTo>
                <a:lnTo>
                  <a:pt x="112304" y="38100"/>
                </a:lnTo>
                <a:lnTo>
                  <a:pt x="113921" y="36830"/>
                </a:lnTo>
                <a:lnTo>
                  <a:pt x="115953" y="35983"/>
                </a:lnTo>
                <a:lnTo>
                  <a:pt x="117306" y="34466"/>
                </a:lnTo>
                <a:lnTo>
                  <a:pt x="118209" y="32503"/>
                </a:lnTo>
                <a:lnTo>
                  <a:pt x="119212" y="27781"/>
                </a:lnTo>
                <a:lnTo>
                  <a:pt x="119658" y="22507"/>
                </a:lnTo>
                <a:lnTo>
                  <a:pt x="120729" y="19767"/>
                </a:lnTo>
                <a:lnTo>
                  <a:pt x="124460" y="14183"/>
                </a:lnTo>
                <a:lnTo>
                  <a:pt x="126752" y="8526"/>
                </a:ln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30"/>
          <p:cNvSpPr/>
          <p:nvPr/>
        </p:nvSpPr>
        <p:spPr>
          <a:xfrm>
            <a:off x="765809" y="3694747"/>
            <a:ext cx="471489" cy="102871"/>
          </a:xfrm>
          <a:custGeom>
            <a:avLst/>
            <a:gdLst/>
            <a:ahLst/>
            <a:cxnLst/>
            <a:rect l="0" t="0" r="0" b="0"/>
            <a:pathLst>
              <a:path w="471489" h="102871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6844" y="7778"/>
                </a:lnTo>
                <a:lnTo>
                  <a:pt x="20152" y="8468"/>
                </a:lnTo>
                <a:lnTo>
                  <a:pt x="33170" y="8542"/>
                </a:lnTo>
                <a:lnTo>
                  <a:pt x="43635" y="11099"/>
                </a:lnTo>
                <a:lnTo>
                  <a:pt x="49093" y="13115"/>
                </a:lnTo>
                <a:lnTo>
                  <a:pt x="60237" y="15354"/>
                </a:lnTo>
                <a:lnTo>
                  <a:pt x="74681" y="16614"/>
                </a:lnTo>
                <a:lnTo>
                  <a:pt x="78362" y="16791"/>
                </a:lnTo>
                <a:lnTo>
                  <a:pt x="90073" y="19528"/>
                </a:lnTo>
                <a:lnTo>
                  <a:pt x="97196" y="21591"/>
                </a:lnTo>
                <a:lnTo>
                  <a:pt x="111772" y="24495"/>
                </a:lnTo>
                <a:lnTo>
                  <a:pt x="116425" y="25855"/>
                </a:lnTo>
                <a:lnTo>
                  <a:pt x="121432" y="27714"/>
                </a:lnTo>
                <a:lnTo>
                  <a:pt x="126675" y="29906"/>
                </a:lnTo>
                <a:lnTo>
                  <a:pt x="137580" y="32342"/>
                </a:lnTo>
                <a:lnTo>
                  <a:pt x="148777" y="34377"/>
                </a:lnTo>
                <a:lnTo>
                  <a:pt x="154430" y="36253"/>
                </a:lnTo>
                <a:lnTo>
                  <a:pt x="160103" y="38456"/>
                </a:lnTo>
                <a:lnTo>
                  <a:pt x="165791" y="40878"/>
                </a:lnTo>
                <a:lnTo>
                  <a:pt x="177190" y="46108"/>
                </a:lnTo>
                <a:lnTo>
                  <a:pt x="188606" y="49067"/>
                </a:lnTo>
                <a:lnTo>
                  <a:pt x="194318" y="49856"/>
                </a:lnTo>
                <a:lnTo>
                  <a:pt x="199078" y="51335"/>
                </a:lnTo>
                <a:lnTo>
                  <a:pt x="203204" y="53274"/>
                </a:lnTo>
                <a:lnTo>
                  <a:pt x="206907" y="55518"/>
                </a:lnTo>
                <a:lnTo>
                  <a:pt x="211280" y="57967"/>
                </a:lnTo>
                <a:lnTo>
                  <a:pt x="221220" y="63228"/>
                </a:lnTo>
                <a:lnTo>
                  <a:pt x="231988" y="66202"/>
                </a:lnTo>
                <a:lnTo>
                  <a:pt x="243123" y="67523"/>
                </a:lnTo>
                <a:lnTo>
                  <a:pt x="254423" y="68110"/>
                </a:lnTo>
                <a:lnTo>
                  <a:pt x="265794" y="70911"/>
                </a:lnTo>
                <a:lnTo>
                  <a:pt x="271494" y="72992"/>
                </a:lnTo>
                <a:lnTo>
                  <a:pt x="284066" y="75920"/>
                </a:lnTo>
                <a:lnTo>
                  <a:pt x="298375" y="76787"/>
                </a:lnTo>
                <a:lnTo>
                  <a:pt x="309141" y="79530"/>
                </a:lnTo>
                <a:lnTo>
                  <a:pt x="314679" y="81595"/>
                </a:lnTo>
                <a:lnTo>
                  <a:pt x="327024" y="84502"/>
                </a:lnTo>
                <a:lnTo>
                  <a:pt x="341266" y="85362"/>
                </a:lnTo>
                <a:lnTo>
                  <a:pt x="352999" y="85617"/>
                </a:lnTo>
                <a:lnTo>
                  <a:pt x="361994" y="88217"/>
                </a:lnTo>
                <a:lnTo>
                  <a:pt x="367059" y="90244"/>
                </a:lnTo>
                <a:lnTo>
                  <a:pt x="377768" y="92496"/>
                </a:lnTo>
                <a:lnTo>
                  <a:pt x="391967" y="93764"/>
                </a:lnTo>
                <a:lnTo>
                  <a:pt x="404746" y="94139"/>
                </a:lnTo>
                <a:lnTo>
                  <a:pt x="409848" y="94192"/>
                </a:lnTo>
                <a:lnTo>
                  <a:pt x="420598" y="96791"/>
                </a:lnTo>
                <a:lnTo>
                  <a:pt x="426131" y="98817"/>
                </a:lnTo>
                <a:lnTo>
                  <a:pt x="438470" y="101669"/>
                </a:lnTo>
                <a:lnTo>
                  <a:pt x="452709" y="102514"/>
                </a:lnTo>
                <a:lnTo>
                  <a:pt x="471488" y="10287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31"/>
          <p:cNvSpPr/>
          <p:nvPr/>
        </p:nvSpPr>
        <p:spPr>
          <a:xfrm>
            <a:off x="1417319" y="3840479"/>
            <a:ext cx="308611" cy="85726"/>
          </a:xfrm>
          <a:custGeom>
            <a:avLst/>
            <a:gdLst/>
            <a:ahLst/>
            <a:cxnLst/>
            <a:rect l="0" t="0" r="0" b="0"/>
            <a:pathLst>
              <a:path w="308611" h="85726">
                <a:moveTo>
                  <a:pt x="0" y="0"/>
                </a:moveTo>
                <a:lnTo>
                  <a:pt x="11932" y="11932"/>
                </a:lnTo>
                <a:lnTo>
                  <a:pt x="14622" y="13670"/>
                </a:lnTo>
                <a:lnTo>
                  <a:pt x="20152" y="15601"/>
                </a:lnTo>
                <a:lnTo>
                  <a:pt x="28619" y="16688"/>
                </a:lnTo>
                <a:lnTo>
                  <a:pt x="32415" y="17793"/>
                </a:lnTo>
                <a:lnTo>
                  <a:pt x="36850" y="19482"/>
                </a:lnTo>
                <a:lnTo>
                  <a:pt x="41712" y="21561"/>
                </a:lnTo>
                <a:lnTo>
                  <a:pt x="49654" y="23871"/>
                </a:lnTo>
                <a:lnTo>
                  <a:pt x="57311" y="25849"/>
                </a:lnTo>
                <a:lnTo>
                  <a:pt x="62020" y="27711"/>
                </a:lnTo>
                <a:lnTo>
                  <a:pt x="67064" y="29904"/>
                </a:lnTo>
                <a:lnTo>
                  <a:pt x="72332" y="31366"/>
                </a:lnTo>
                <a:lnTo>
                  <a:pt x="77749" y="32341"/>
                </a:lnTo>
                <a:lnTo>
                  <a:pt x="83265" y="32991"/>
                </a:lnTo>
                <a:lnTo>
                  <a:pt x="88848" y="34377"/>
                </a:lnTo>
                <a:lnTo>
                  <a:pt x="94474" y="36253"/>
                </a:lnTo>
                <a:lnTo>
                  <a:pt x="100131" y="38457"/>
                </a:lnTo>
                <a:lnTo>
                  <a:pt x="105807" y="39925"/>
                </a:lnTo>
                <a:lnTo>
                  <a:pt x="111495" y="40905"/>
                </a:lnTo>
                <a:lnTo>
                  <a:pt x="117193" y="41557"/>
                </a:lnTo>
                <a:lnTo>
                  <a:pt x="122896" y="42945"/>
                </a:lnTo>
                <a:lnTo>
                  <a:pt x="128603" y="44823"/>
                </a:lnTo>
                <a:lnTo>
                  <a:pt x="134313" y="47027"/>
                </a:lnTo>
                <a:lnTo>
                  <a:pt x="140025" y="48497"/>
                </a:lnTo>
                <a:lnTo>
                  <a:pt x="145738" y="49476"/>
                </a:lnTo>
                <a:lnTo>
                  <a:pt x="151451" y="50130"/>
                </a:lnTo>
                <a:lnTo>
                  <a:pt x="157165" y="51517"/>
                </a:lnTo>
                <a:lnTo>
                  <a:pt x="162879" y="53395"/>
                </a:lnTo>
                <a:lnTo>
                  <a:pt x="168594" y="55599"/>
                </a:lnTo>
                <a:lnTo>
                  <a:pt x="174309" y="58021"/>
                </a:lnTo>
                <a:lnTo>
                  <a:pt x="185738" y="63253"/>
                </a:lnTo>
                <a:lnTo>
                  <a:pt x="191453" y="65029"/>
                </a:lnTo>
                <a:lnTo>
                  <a:pt x="197168" y="66213"/>
                </a:lnTo>
                <a:lnTo>
                  <a:pt x="202883" y="67002"/>
                </a:lnTo>
                <a:lnTo>
                  <a:pt x="208598" y="68481"/>
                </a:lnTo>
                <a:lnTo>
                  <a:pt x="214313" y="70419"/>
                </a:lnTo>
                <a:lnTo>
                  <a:pt x="220028" y="72664"/>
                </a:lnTo>
                <a:lnTo>
                  <a:pt x="225743" y="74160"/>
                </a:lnTo>
                <a:lnTo>
                  <a:pt x="231458" y="75158"/>
                </a:lnTo>
                <a:lnTo>
                  <a:pt x="237173" y="75823"/>
                </a:lnTo>
                <a:lnTo>
                  <a:pt x="246063" y="76562"/>
                </a:lnTo>
                <a:lnTo>
                  <a:pt x="249767" y="76759"/>
                </a:lnTo>
                <a:lnTo>
                  <a:pt x="254141" y="77843"/>
                </a:lnTo>
                <a:lnTo>
                  <a:pt x="258963" y="79518"/>
                </a:lnTo>
                <a:lnTo>
                  <a:pt x="264082" y="81587"/>
                </a:lnTo>
                <a:lnTo>
                  <a:pt x="272310" y="83886"/>
                </a:lnTo>
                <a:lnTo>
                  <a:pt x="280095" y="84908"/>
                </a:lnTo>
                <a:lnTo>
                  <a:pt x="284837" y="85180"/>
                </a:lnTo>
                <a:lnTo>
                  <a:pt x="294235" y="85483"/>
                </a:lnTo>
                <a:lnTo>
                  <a:pt x="308610" y="8572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32"/>
          <p:cNvSpPr/>
          <p:nvPr/>
        </p:nvSpPr>
        <p:spPr>
          <a:xfrm>
            <a:off x="1785937" y="3934777"/>
            <a:ext cx="274321" cy="77153"/>
          </a:xfrm>
          <a:custGeom>
            <a:avLst/>
            <a:gdLst/>
            <a:ahLst/>
            <a:cxnLst/>
            <a:rect l="0" t="0" r="0" b="0"/>
            <a:pathLst>
              <a:path w="274321" h="77153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5" y="2540"/>
                </a:lnTo>
                <a:lnTo>
                  <a:pt x="7381" y="4551"/>
                </a:lnTo>
                <a:lnTo>
                  <a:pt x="8731" y="5891"/>
                </a:lnTo>
                <a:lnTo>
                  <a:pt x="10583" y="6785"/>
                </a:lnTo>
                <a:lnTo>
                  <a:pt x="15181" y="7778"/>
                </a:lnTo>
                <a:lnTo>
                  <a:pt x="20400" y="8219"/>
                </a:lnTo>
                <a:lnTo>
                  <a:pt x="23125" y="9290"/>
                </a:lnTo>
                <a:lnTo>
                  <a:pt x="25894" y="10956"/>
                </a:lnTo>
                <a:lnTo>
                  <a:pt x="28693" y="13019"/>
                </a:lnTo>
                <a:lnTo>
                  <a:pt x="34342" y="15311"/>
                </a:lnTo>
                <a:lnTo>
                  <a:pt x="40981" y="17283"/>
                </a:lnTo>
                <a:lnTo>
                  <a:pt x="45418" y="19142"/>
                </a:lnTo>
                <a:lnTo>
                  <a:pt x="50281" y="21334"/>
                </a:lnTo>
                <a:lnTo>
                  <a:pt x="54476" y="22795"/>
                </a:lnTo>
                <a:lnTo>
                  <a:pt x="61676" y="24419"/>
                </a:lnTo>
                <a:lnTo>
                  <a:pt x="65882" y="24852"/>
                </a:lnTo>
                <a:lnTo>
                  <a:pt x="70592" y="25140"/>
                </a:lnTo>
                <a:lnTo>
                  <a:pt x="75636" y="25333"/>
                </a:lnTo>
                <a:lnTo>
                  <a:pt x="79952" y="26413"/>
                </a:lnTo>
                <a:lnTo>
                  <a:pt x="83781" y="28087"/>
                </a:lnTo>
                <a:lnTo>
                  <a:pt x="87287" y="30155"/>
                </a:lnTo>
                <a:lnTo>
                  <a:pt x="93722" y="32452"/>
                </a:lnTo>
                <a:lnTo>
                  <a:pt x="99757" y="33473"/>
                </a:lnTo>
                <a:lnTo>
                  <a:pt x="105614" y="33927"/>
                </a:lnTo>
                <a:lnTo>
                  <a:pt x="109462" y="35001"/>
                </a:lnTo>
                <a:lnTo>
                  <a:pt x="113932" y="36668"/>
                </a:lnTo>
                <a:lnTo>
                  <a:pt x="118817" y="38733"/>
                </a:lnTo>
                <a:lnTo>
                  <a:pt x="126785" y="41027"/>
                </a:lnTo>
                <a:lnTo>
                  <a:pt x="133501" y="42047"/>
                </a:lnTo>
                <a:lnTo>
                  <a:pt x="139661" y="42500"/>
                </a:lnTo>
                <a:lnTo>
                  <a:pt x="145574" y="42701"/>
                </a:lnTo>
                <a:lnTo>
                  <a:pt x="161175" y="42853"/>
                </a:lnTo>
                <a:lnTo>
                  <a:pt x="162695" y="43809"/>
                </a:lnTo>
                <a:lnTo>
                  <a:pt x="164661" y="45399"/>
                </a:lnTo>
                <a:lnTo>
                  <a:pt x="170109" y="50243"/>
                </a:lnTo>
                <a:lnTo>
                  <a:pt x="173394" y="50905"/>
                </a:lnTo>
                <a:lnTo>
                  <a:pt x="180598" y="51278"/>
                </a:lnTo>
                <a:lnTo>
                  <a:pt x="183264" y="51331"/>
                </a:lnTo>
                <a:lnTo>
                  <a:pt x="185041" y="52318"/>
                </a:lnTo>
                <a:lnTo>
                  <a:pt x="186226" y="53929"/>
                </a:lnTo>
                <a:lnTo>
                  <a:pt x="187015" y="55955"/>
                </a:lnTo>
                <a:lnTo>
                  <a:pt x="188495" y="57306"/>
                </a:lnTo>
                <a:lnTo>
                  <a:pt x="190433" y="58207"/>
                </a:lnTo>
                <a:lnTo>
                  <a:pt x="196079" y="60160"/>
                </a:lnTo>
                <a:lnTo>
                  <a:pt x="200252" y="62014"/>
                </a:lnTo>
                <a:lnTo>
                  <a:pt x="211535" y="67283"/>
                </a:lnTo>
                <a:lnTo>
                  <a:pt x="213413" y="68668"/>
                </a:lnTo>
                <a:lnTo>
                  <a:pt x="215618" y="70544"/>
                </a:lnTo>
                <a:lnTo>
                  <a:pt x="218040" y="72747"/>
                </a:lnTo>
                <a:lnTo>
                  <a:pt x="221560" y="74215"/>
                </a:lnTo>
                <a:lnTo>
                  <a:pt x="225812" y="75194"/>
                </a:lnTo>
                <a:lnTo>
                  <a:pt x="230551" y="75847"/>
                </a:lnTo>
                <a:lnTo>
                  <a:pt x="238357" y="76573"/>
                </a:lnTo>
                <a:lnTo>
                  <a:pt x="245002" y="76895"/>
                </a:lnTo>
                <a:lnTo>
                  <a:pt x="251130" y="77038"/>
                </a:lnTo>
                <a:lnTo>
                  <a:pt x="274320" y="7715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33"/>
          <p:cNvSpPr/>
          <p:nvPr/>
        </p:nvSpPr>
        <p:spPr>
          <a:xfrm>
            <a:off x="2094547" y="4020502"/>
            <a:ext cx="34291" cy="17146"/>
          </a:xfrm>
          <a:custGeom>
            <a:avLst/>
            <a:gdLst/>
            <a:ahLst/>
            <a:cxnLst/>
            <a:rect l="0" t="0" r="0" b="0"/>
            <a:pathLst>
              <a:path w="34291" h="17146">
                <a:moveTo>
                  <a:pt x="0" y="0"/>
                </a:moveTo>
                <a:lnTo>
                  <a:pt x="8219" y="8219"/>
                </a:lnTo>
                <a:lnTo>
                  <a:pt x="9290" y="8337"/>
                </a:lnTo>
                <a:lnTo>
                  <a:pt x="10956" y="8416"/>
                </a:lnTo>
                <a:lnTo>
                  <a:pt x="13019" y="8468"/>
                </a:lnTo>
                <a:lnTo>
                  <a:pt x="15347" y="9455"/>
                </a:lnTo>
                <a:lnTo>
                  <a:pt x="17851" y="11066"/>
                </a:lnTo>
                <a:lnTo>
                  <a:pt x="20473" y="13093"/>
                </a:lnTo>
                <a:lnTo>
                  <a:pt x="23174" y="14443"/>
                </a:lnTo>
                <a:lnTo>
                  <a:pt x="25927" y="15344"/>
                </a:lnTo>
                <a:lnTo>
                  <a:pt x="34290" y="1714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34"/>
          <p:cNvSpPr/>
          <p:nvPr/>
        </p:nvSpPr>
        <p:spPr>
          <a:xfrm>
            <a:off x="1468786" y="4106227"/>
            <a:ext cx="42832" cy="197169"/>
          </a:xfrm>
          <a:custGeom>
            <a:avLst/>
            <a:gdLst/>
            <a:ahLst/>
            <a:cxnLst/>
            <a:rect l="0" t="0" r="0" b="0"/>
            <a:pathLst>
              <a:path w="42832" h="197169">
                <a:moveTo>
                  <a:pt x="17113" y="0"/>
                </a:moveTo>
                <a:lnTo>
                  <a:pt x="8544" y="0"/>
                </a:lnTo>
                <a:lnTo>
                  <a:pt x="8541" y="12770"/>
                </a:lnTo>
                <a:lnTo>
                  <a:pt x="7589" y="15181"/>
                </a:lnTo>
                <a:lnTo>
                  <a:pt x="6001" y="17741"/>
                </a:lnTo>
                <a:lnTo>
                  <a:pt x="3990" y="20400"/>
                </a:lnTo>
                <a:lnTo>
                  <a:pt x="2650" y="23125"/>
                </a:lnTo>
                <a:lnTo>
                  <a:pt x="1756" y="25894"/>
                </a:lnTo>
                <a:lnTo>
                  <a:pt x="1160" y="28693"/>
                </a:lnTo>
                <a:lnTo>
                  <a:pt x="763" y="32464"/>
                </a:lnTo>
                <a:lnTo>
                  <a:pt x="498" y="36882"/>
                </a:lnTo>
                <a:lnTo>
                  <a:pt x="204" y="45920"/>
                </a:lnTo>
                <a:lnTo>
                  <a:pt x="38" y="57315"/>
                </a:lnTo>
                <a:lnTo>
                  <a:pt x="0" y="67066"/>
                </a:lnTo>
                <a:lnTo>
                  <a:pt x="942" y="71381"/>
                </a:lnTo>
                <a:lnTo>
                  <a:pt x="2522" y="75210"/>
                </a:lnTo>
                <a:lnTo>
                  <a:pt x="4529" y="78715"/>
                </a:lnTo>
                <a:lnTo>
                  <a:pt x="5866" y="82957"/>
                </a:lnTo>
                <a:lnTo>
                  <a:pt x="6758" y="87689"/>
                </a:lnTo>
                <a:lnTo>
                  <a:pt x="7352" y="92750"/>
                </a:lnTo>
                <a:lnTo>
                  <a:pt x="7748" y="97076"/>
                </a:lnTo>
                <a:lnTo>
                  <a:pt x="8013" y="100912"/>
                </a:lnTo>
                <a:lnTo>
                  <a:pt x="8189" y="104422"/>
                </a:lnTo>
                <a:lnTo>
                  <a:pt x="9259" y="108668"/>
                </a:lnTo>
                <a:lnTo>
                  <a:pt x="10924" y="113403"/>
                </a:lnTo>
                <a:lnTo>
                  <a:pt x="12987" y="118464"/>
                </a:lnTo>
                <a:lnTo>
                  <a:pt x="14363" y="122791"/>
                </a:lnTo>
                <a:lnTo>
                  <a:pt x="15280" y="126628"/>
                </a:lnTo>
                <a:lnTo>
                  <a:pt x="15891" y="130139"/>
                </a:lnTo>
                <a:lnTo>
                  <a:pt x="16299" y="134384"/>
                </a:lnTo>
                <a:lnTo>
                  <a:pt x="16570" y="139120"/>
                </a:lnTo>
                <a:lnTo>
                  <a:pt x="16751" y="144182"/>
                </a:lnTo>
                <a:lnTo>
                  <a:pt x="17825" y="148509"/>
                </a:lnTo>
                <a:lnTo>
                  <a:pt x="19493" y="152346"/>
                </a:lnTo>
                <a:lnTo>
                  <a:pt x="21557" y="155857"/>
                </a:lnTo>
                <a:lnTo>
                  <a:pt x="22933" y="159149"/>
                </a:lnTo>
                <a:lnTo>
                  <a:pt x="23851" y="162297"/>
                </a:lnTo>
                <a:lnTo>
                  <a:pt x="24870" y="168334"/>
                </a:lnTo>
                <a:lnTo>
                  <a:pt x="25324" y="174193"/>
                </a:lnTo>
                <a:lnTo>
                  <a:pt x="26397" y="177089"/>
                </a:lnTo>
                <a:lnTo>
                  <a:pt x="28065" y="179972"/>
                </a:lnTo>
                <a:lnTo>
                  <a:pt x="30129" y="182846"/>
                </a:lnTo>
                <a:lnTo>
                  <a:pt x="31506" y="185715"/>
                </a:lnTo>
                <a:lnTo>
                  <a:pt x="32423" y="188580"/>
                </a:lnTo>
                <a:lnTo>
                  <a:pt x="34151" y="196665"/>
                </a:lnTo>
                <a:lnTo>
                  <a:pt x="35139" y="196832"/>
                </a:lnTo>
                <a:lnTo>
                  <a:pt x="36751" y="196944"/>
                </a:lnTo>
                <a:lnTo>
                  <a:pt x="42831" y="19716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35"/>
          <p:cNvSpPr/>
          <p:nvPr/>
        </p:nvSpPr>
        <p:spPr>
          <a:xfrm>
            <a:off x="1563052" y="4114905"/>
            <a:ext cx="102836" cy="128480"/>
          </a:xfrm>
          <a:custGeom>
            <a:avLst/>
            <a:gdLst/>
            <a:ahLst/>
            <a:cxnLst/>
            <a:rect l="0" t="0" r="0" b="0"/>
            <a:pathLst>
              <a:path w="102836" h="128480">
                <a:moveTo>
                  <a:pt x="17145" y="8467"/>
                </a:moveTo>
                <a:lnTo>
                  <a:pt x="17145" y="0"/>
                </a:lnTo>
                <a:lnTo>
                  <a:pt x="17145" y="4477"/>
                </a:lnTo>
                <a:lnTo>
                  <a:pt x="16192" y="6759"/>
                </a:lnTo>
                <a:lnTo>
                  <a:pt x="14605" y="9233"/>
                </a:lnTo>
                <a:lnTo>
                  <a:pt x="12594" y="11836"/>
                </a:lnTo>
                <a:lnTo>
                  <a:pt x="11253" y="14523"/>
                </a:lnTo>
                <a:lnTo>
                  <a:pt x="10360" y="17267"/>
                </a:lnTo>
                <a:lnTo>
                  <a:pt x="9764" y="20048"/>
                </a:lnTo>
                <a:lnTo>
                  <a:pt x="8414" y="22856"/>
                </a:lnTo>
                <a:lnTo>
                  <a:pt x="6562" y="25679"/>
                </a:lnTo>
                <a:lnTo>
                  <a:pt x="4375" y="28515"/>
                </a:lnTo>
                <a:lnTo>
                  <a:pt x="2916" y="31357"/>
                </a:lnTo>
                <a:lnTo>
                  <a:pt x="1944" y="34205"/>
                </a:lnTo>
                <a:lnTo>
                  <a:pt x="1296" y="37055"/>
                </a:lnTo>
                <a:lnTo>
                  <a:pt x="864" y="39908"/>
                </a:lnTo>
                <a:lnTo>
                  <a:pt x="576" y="42763"/>
                </a:lnTo>
                <a:lnTo>
                  <a:pt x="384" y="45618"/>
                </a:lnTo>
                <a:lnTo>
                  <a:pt x="256" y="49428"/>
                </a:lnTo>
                <a:lnTo>
                  <a:pt x="50" y="66688"/>
                </a:lnTo>
                <a:lnTo>
                  <a:pt x="34" y="70141"/>
                </a:lnTo>
                <a:lnTo>
                  <a:pt x="975" y="73395"/>
                </a:lnTo>
                <a:lnTo>
                  <a:pt x="2555" y="76518"/>
                </a:lnTo>
                <a:lnTo>
                  <a:pt x="4561" y="79552"/>
                </a:lnTo>
                <a:lnTo>
                  <a:pt x="5898" y="82527"/>
                </a:lnTo>
                <a:lnTo>
                  <a:pt x="6790" y="85463"/>
                </a:lnTo>
                <a:lnTo>
                  <a:pt x="7384" y="88372"/>
                </a:lnTo>
                <a:lnTo>
                  <a:pt x="7780" y="91265"/>
                </a:lnTo>
                <a:lnTo>
                  <a:pt x="8044" y="94146"/>
                </a:lnTo>
                <a:lnTo>
                  <a:pt x="8220" y="97018"/>
                </a:lnTo>
                <a:lnTo>
                  <a:pt x="9290" y="99886"/>
                </a:lnTo>
                <a:lnTo>
                  <a:pt x="10956" y="102751"/>
                </a:lnTo>
                <a:lnTo>
                  <a:pt x="13019" y="105613"/>
                </a:lnTo>
                <a:lnTo>
                  <a:pt x="14394" y="108474"/>
                </a:lnTo>
                <a:lnTo>
                  <a:pt x="15311" y="111333"/>
                </a:lnTo>
                <a:lnTo>
                  <a:pt x="15922" y="114192"/>
                </a:lnTo>
                <a:lnTo>
                  <a:pt x="18235" y="117050"/>
                </a:lnTo>
                <a:lnTo>
                  <a:pt x="21681" y="119908"/>
                </a:lnTo>
                <a:lnTo>
                  <a:pt x="31799" y="126789"/>
                </a:lnTo>
                <a:lnTo>
                  <a:pt x="33582" y="127353"/>
                </a:lnTo>
                <a:lnTo>
                  <a:pt x="35723" y="127729"/>
                </a:lnTo>
                <a:lnTo>
                  <a:pt x="38103" y="127980"/>
                </a:lnTo>
                <a:lnTo>
                  <a:pt x="40642" y="128148"/>
                </a:lnTo>
                <a:lnTo>
                  <a:pt x="43287" y="128259"/>
                </a:lnTo>
                <a:lnTo>
                  <a:pt x="48766" y="128383"/>
                </a:lnTo>
                <a:lnTo>
                  <a:pt x="71445" y="128479"/>
                </a:lnTo>
                <a:lnTo>
                  <a:pt x="73347" y="127527"/>
                </a:lnTo>
                <a:lnTo>
                  <a:pt x="74616" y="125941"/>
                </a:lnTo>
                <a:lnTo>
                  <a:pt x="75461" y="123930"/>
                </a:lnTo>
                <a:lnTo>
                  <a:pt x="76977" y="121637"/>
                </a:lnTo>
                <a:lnTo>
                  <a:pt x="78941" y="119157"/>
                </a:lnTo>
                <a:lnTo>
                  <a:pt x="81202" y="116550"/>
                </a:lnTo>
                <a:lnTo>
                  <a:pt x="83662" y="113860"/>
                </a:lnTo>
                <a:lnTo>
                  <a:pt x="88936" y="108331"/>
                </a:lnTo>
                <a:lnTo>
                  <a:pt x="90723" y="105523"/>
                </a:lnTo>
                <a:lnTo>
                  <a:pt x="91914" y="102698"/>
                </a:lnTo>
                <a:lnTo>
                  <a:pt x="92709" y="99863"/>
                </a:lnTo>
                <a:lnTo>
                  <a:pt x="94191" y="96068"/>
                </a:lnTo>
                <a:lnTo>
                  <a:pt x="96131" y="91632"/>
                </a:lnTo>
                <a:lnTo>
                  <a:pt x="98378" y="86771"/>
                </a:lnTo>
                <a:lnTo>
                  <a:pt x="99875" y="82577"/>
                </a:lnTo>
                <a:lnTo>
                  <a:pt x="100873" y="78829"/>
                </a:lnTo>
                <a:lnTo>
                  <a:pt x="101539" y="75377"/>
                </a:lnTo>
                <a:lnTo>
                  <a:pt x="101982" y="71172"/>
                </a:lnTo>
                <a:lnTo>
                  <a:pt x="102278" y="66463"/>
                </a:lnTo>
                <a:lnTo>
                  <a:pt x="102607" y="57103"/>
                </a:lnTo>
                <a:lnTo>
                  <a:pt x="102792" y="46479"/>
                </a:lnTo>
                <a:lnTo>
                  <a:pt x="102835" y="40284"/>
                </a:lnTo>
                <a:lnTo>
                  <a:pt x="101894" y="37298"/>
                </a:lnTo>
                <a:lnTo>
                  <a:pt x="100315" y="34356"/>
                </a:lnTo>
                <a:lnTo>
                  <a:pt x="98309" y="31441"/>
                </a:lnTo>
                <a:lnTo>
                  <a:pt x="96019" y="28545"/>
                </a:lnTo>
                <a:lnTo>
                  <a:pt x="93540" y="25663"/>
                </a:lnTo>
                <a:lnTo>
                  <a:pt x="90935" y="22788"/>
                </a:lnTo>
                <a:lnTo>
                  <a:pt x="88246" y="20872"/>
                </a:lnTo>
                <a:lnTo>
                  <a:pt x="85501" y="19595"/>
                </a:lnTo>
                <a:lnTo>
                  <a:pt x="82718" y="18743"/>
                </a:lnTo>
                <a:lnTo>
                  <a:pt x="79910" y="17223"/>
                </a:lnTo>
                <a:lnTo>
                  <a:pt x="77086" y="15257"/>
                </a:lnTo>
                <a:lnTo>
                  <a:pt x="74251" y="12994"/>
                </a:lnTo>
                <a:lnTo>
                  <a:pt x="71408" y="11485"/>
                </a:lnTo>
                <a:lnTo>
                  <a:pt x="68560" y="10479"/>
                </a:lnTo>
                <a:lnTo>
                  <a:pt x="65709" y="9808"/>
                </a:lnTo>
                <a:lnTo>
                  <a:pt x="62856" y="9361"/>
                </a:lnTo>
                <a:lnTo>
                  <a:pt x="60002" y="9063"/>
                </a:lnTo>
                <a:lnTo>
                  <a:pt x="57146" y="8865"/>
                </a:lnTo>
                <a:lnTo>
                  <a:pt x="54290" y="8732"/>
                </a:lnTo>
                <a:lnTo>
                  <a:pt x="48576" y="8585"/>
                </a:lnTo>
                <a:lnTo>
                  <a:pt x="31432" y="8478"/>
                </a:lnTo>
                <a:lnTo>
                  <a:pt x="28575" y="9426"/>
                </a:lnTo>
                <a:lnTo>
                  <a:pt x="25717" y="11012"/>
                </a:lnTo>
                <a:lnTo>
                  <a:pt x="22860" y="13021"/>
                </a:lnTo>
                <a:lnTo>
                  <a:pt x="20003" y="14360"/>
                </a:lnTo>
                <a:lnTo>
                  <a:pt x="17145" y="15254"/>
                </a:lnTo>
                <a:lnTo>
                  <a:pt x="14287" y="15849"/>
                </a:lnTo>
                <a:lnTo>
                  <a:pt x="11430" y="17198"/>
                </a:lnTo>
                <a:lnTo>
                  <a:pt x="8572" y="19051"/>
                </a:lnTo>
                <a:lnTo>
                  <a:pt x="0" y="2561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36"/>
          <p:cNvSpPr/>
          <p:nvPr/>
        </p:nvSpPr>
        <p:spPr>
          <a:xfrm>
            <a:off x="1701413" y="4089082"/>
            <a:ext cx="101552" cy="124855"/>
          </a:xfrm>
          <a:custGeom>
            <a:avLst/>
            <a:gdLst/>
            <a:ahLst/>
            <a:cxnLst/>
            <a:rect l="0" t="0" r="0" b="0"/>
            <a:pathLst>
              <a:path w="101552" h="124855">
                <a:moveTo>
                  <a:pt x="24516" y="0"/>
                </a:moveTo>
                <a:lnTo>
                  <a:pt x="19966" y="4551"/>
                </a:lnTo>
                <a:lnTo>
                  <a:pt x="18625" y="6844"/>
                </a:lnTo>
                <a:lnTo>
                  <a:pt x="17731" y="9325"/>
                </a:lnTo>
                <a:lnTo>
                  <a:pt x="17135" y="11932"/>
                </a:lnTo>
                <a:lnTo>
                  <a:pt x="16738" y="14622"/>
                </a:lnTo>
                <a:lnTo>
                  <a:pt x="16474" y="17368"/>
                </a:lnTo>
                <a:lnTo>
                  <a:pt x="16297" y="20151"/>
                </a:lnTo>
                <a:lnTo>
                  <a:pt x="16101" y="25784"/>
                </a:lnTo>
                <a:lnTo>
                  <a:pt x="16049" y="28619"/>
                </a:lnTo>
                <a:lnTo>
                  <a:pt x="15061" y="32415"/>
                </a:lnTo>
                <a:lnTo>
                  <a:pt x="13450" y="36850"/>
                </a:lnTo>
                <a:lnTo>
                  <a:pt x="11424" y="41711"/>
                </a:lnTo>
                <a:lnTo>
                  <a:pt x="10073" y="45905"/>
                </a:lnTo>
                <a:lnTo>
                  <a:pt x="9173" y="49654"/>
                </a:lnTo>
                <a:lnTo>
                  <a:pt x="8572" y="53105"/>
                </a:lnTo>
                <a:lnTo>
                  <a:pt x="8172" y="56358"/>
                </a:lnTo>
                <a:lnTo>
                  <a:pt x="7905" y="59480"/>
                </a:lnTo>
                <a:lnTo>
                  <a:pt x="7727" y="62513"/>
                </a:lnTo>
                <a:lnTo>
                  <a:pt x="7530" y="70964"/>
                </a:lnTo>
                <a:lnTo>
                  <a:pt x="7477" y="75884"/>
                </a:lnTo>
                <a:lnTo>
                  <a:pt x="6489" y="80117"/>
                </a:lnTo>
                <a:lnTo>
                  <a:pt x="4878" y="83891"/>
                </a:lnTo>
                <a:lnTo>
                  <a:pt x="2852" y="87360"/>
                </a:lnTo>
                <a:lnTo>
                  <a:pt x="1501" y="90625"/>
                </a:lnTo>
                <a:lnTo>
                  <a:pt x="600" y="93754"/>
                </a:lnTo>
                <a:lnTo>
                  <a:pt x="0" y="96793"/>
                </a:lnTo>
                <a:lnTo>
                  <a:pt x="552" y="99771"/>
                </a:lnTo>
                <a:lnTo>
                  <a:pt x="1873" y="102709"/>
                </a:lnTo>
                <a:lnTo>
                  <a:pt x="3706" y="105620"/>
                </a:lnTo>
                <a:lnTo>
                  <a:pt x="4928" y="108514"/>
                </a:lnTo>
                <a:lnTo>
                  <a:pt x="5742" y="111395"/>
                </a:lnTo>
                <a:lnTo>
                  <a:pt x="6285" y="114269"/>
                </a:lnTo>
                <a:lnTo>
                  <a:pt x="7600" y="116184"/>
                </a:lnTo>
                <a:lnTo>
                  <a:pt x="9429" y="117461"/>
                </a:lnTo>
                <a:lnTo>
                  <a:pt x="11600" y="118313"/>
                </a:lnTo>
                <a:lnTo>
                  <a:pt x="14001" y="118880"/>
                </a:lnTo>
                <a:lnTo>
                  <a:pt x="16554" y="119258"/>
                </a:lnTo>
                <a:lnTo>
                  <a:pt x="19208" y="119511"/>
                </a:lnTo>
                <a:lnTo>
                  <a:pt x="21930" y="120631"/>
                </a:lnTo>
                <a:lnTo>
                  <a:pt x="24697" y="122331"/>
                </a:lnTo>
                <a:lnTo>
                  <a:pt x="27494" y="124417"/>
                </a:lnTo>
                <a:lnTo>
                  <a:pt x="30312" y="124854"/>
                </a:lnTo>
                <a:lnTo>
                  <a:pt x="33143" y="124194"/>
                </a:lnTo>
                <a:lnTo>
                  <a:pt x="35982" y="122801"/>
                </a:lnTo>
                <a:lnTo>
                  <a:pt x="38828" y="121872"/>
                </a:lnTo>
                <a:lnTo>
                  <a:pt x="41677" y="121253"/>
                </a:lnTo>
                <a:lnTo>
                  <a:pt x="44530" y="120840"/>
                </a:lnTo>
                <a:lnTo>
                  <a:pt x="47383" y="119613"/>
                </a:lnTo>
                <a:lnTo>
                  <a:pt x="50239" y="117842"/>
                </a:lnTo>
                <a:lnTo>
                  <a:pt x="53095" y="115709"/>
                </a:lnTo>
                <a:lnTo>
                  <a:pt x="55951" y="114287"/>
                </a:lnTo>
                <a:lnTo>
                  <a:pt x="58808" y="113339"/>
                </a:lnTo>
                <a:lnTo>
                  <a:pt x="61665" y="112707"/>
                </a:lnTo>
                <a:lnTo>
                  <a:pt x="64522" y="111333"/>
                </a:lnTo>
                <a:lnTo>
                  <a:pt x="67380" y="109465"/>
                </a:lnTo>
                <a:lnTo>
                  <a:pt x="70237" y="107266"/>
                </a:lnTo>
                <a:lnTo>
                  <a:pt x="73094" y="103896"/>
                </a:lnTo>
                <a:lnTo>
                  <a:pt x="75952" y="99744"/>
                </a:lnTo>
                <a:lnTo>
                  <a:pt x="78809" y="95071"/>
                </a:lnTo>
                <a:lnTo>
                  <a:pt x="81667" y="91003"/>
                </a:lnTo>
                <a:lnTo>
                  <a:pt x="84524" y="87339"/>
                </a:lnTo>
                <a:lnTo>
                  <a:pt x="87382" y="83943"/>
                </a:lnTo>
                <a:lnTo>
                  <a:pt x="89287" y="79775"/>
                </a:lnTo>
                <a:lnTo>
                  <a:pt x="90556" y="75091"/>
                </a:lnTo>
                <a:lnTo>
                  <a:pt x="91403" y="70063"/>
                </a:lnTo>
                <a:lnTo>
                  <a:pt x="92920" y="65759"/>
                </a:lnTo>
                <a:lnTo>
                  <a:pt x="94884" y="61937"/>
                </a:lnTo>
                <a:lnTo>
                  <a:pt x="97145" y="58436"/>
                </a:lnTo>
                <a:lnTo>
                  <a:pt x="98653" y="55150"/>
                </a:lnTo>
                <a:lnTo>
                  <a:pt x="99658" y="52007"/>
                </a:lnTo>
                <a:lnTo>
                  <a:pt x="100329" y="48959"/>
                </a:lnTo>
                <a:lnTo>
                  <a:pt x="100776" y="45974"/>
                </a:lnTo>
                <a:lnTo>
                  <a:pt x="101073" y="43032"/>
                </a:lnTo>
                <a:lnTo>
                  <a:pt x="101272" y="40118"/>
                </a:lnTo>
                <a:lnTo>
                  <a:pt x="101404" y="37223"/>
                </a:lnTo>
                <a:lnTo>
                  <a:pt x="101551" y="31466"/>
                </a:lnTo>
                <a:lnTo>
                  <a:pt x="100638" y="28598"/>
                </a:lnTo>
                <a:lnTo>
                  <a:pt x="99077" y="25733"/>
                </a:lnTo>
                <a:lnTo>
                  <a:pt x="97083" y="22870"/>
                </a:lnTo>
                <a:lnTo>
                  <a:pt x="94802" y="20962"/>
                </a:lnTo>
                <a:lnTo>
                  <a:pt x="92328" y="19690"/>
                </a:lnTo>
                <a:lnTo>
                  <a:pt x="89727" y="18841"/>
                </a:lnTo>
                <a:lnTo>
                  <a:pt x="87993" y="17323"/>
                </a:lnTo>
                <a:lnTo>
                  <a:pt x="86836" y="15359"/>
                </a:lnTo>
                <a:lnTo>
                  <a:pt x="86066" y="13097"/>
                </a:lnTo>
                <a:lnTo>
                  <a:pt x="83647" y="10636"/>
                </a:lnTo>
                <a:lnTo>
                  <a:pt x="80129" y="8044"/>
                </a:lnTo>
                <a:lnTo>
                  <a:pt x="75879" y="5362"/>
                </a:lnTo>
                <a:lnTo>
                  <a:pt x="72093" y="3575"/>
                </a:lnTo>
                <a:lnTo>
                  <a:pt x="68617" y="2383"/>
                </a:lnTo>
                <a:lnTo>
                  <a:pt x="65347" y="1589"/>
                </a:lnTo>
                <a:lnTo>
                  <a:pt x="62214" y="1059"/>
                </a:lnTo>
                <a:lnTo>
                  <a:pt x="59173" y="706"/>
                </a:lnTo>
                <a:lnTo>
                  <a:pt x="56193" y="471"/>
                </a:lnTo>
                <a:lnTo>
                  <a:pt x="53254" y="314"/>
                </a:lnTo>
                <a:lnTo>
                  <a:pt x="47449" y="140"/>
                </a:lnTo>
                <a:lnTo>
                  <a:pt x="33270" y="8"/>
                </a:lnTo>
                <a:lnTo>
                  <a:pt x="28486" y="3"/>
                </a:lnTo>
                <a:lnTo>
                  <a:pt x="29068" y="2"/>
                </a:lnTo>
                <a:close/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37"/>
          <p:cNvSpPr/>
          <p:nvPr/>
        </p:nvSpPr>
        <p:spPr>
          <a:xfrm>
            <a:off x="1828938" y="3994785"/>
            <a:ext cx="67112" cy="68570"/>
          </a:xfrm>
          <a:custGeom>
            <a:avLst/>
            <a:gdLst/>
            <a:ahLst/>
            <a:cxnLst/>
            <a:rect l="0" t="0" r="0" b="0"/>
            <a:pathLst>
              <a:path w="67112" h="68570">
                <a:moveTo>
                  <a:pt x="34151" y="0"/>
                </a:moveTo>
                <a:lnTo>
                  <a:pt x="26771" y="0"/>
                </a:lnTo>
                <a:lnTo>
                  <a:pt x="26373" y="952"/>
                </a:lnTo>
                <a:lnTo>
                  <a:pt x="26108" y="2540"/>
                </a:lnTo>
                <a:lnTo>
                  <a:pt x="25684" y="7380"/>
                </a:lnTo>
                <a:lnTo>
                  <a:pt x="24696" y="8730"/>
                </a:lnTo>
                <a:lnTo>
                  <a:pt x="23085" y="10582"/>
                </a:lnTo>
                <a:lnTo>
                  <a:pt x="18207" y="15848"/>
                </a:lnTo>
                <a:lnTo>
                  <a:pt x="5180" y="28962"/>
                </a:lnTo>
                <a:lnTo>
                  <a:pt x="3407" y="31691"/>
                </a:lnTo>
                <a:lnTo>
                  <a:pt x="2225" y="34462"/>
                </a:lnTo>
                <a:lnTo>
                  <a:pt x="328" y="41203"/>
                </a:lnTo>
                <a:lnTo>
                  <a:pt x="173" y="42708"/>
                </a:lnTo>
                <a:lnTo>
                  <a:pt x="69" y="44665"/>
                </a:lnTo>
                <a:lnTo>
                  <a:pt x="0" y="46922"/>
                </a:lnTo>
                <a:lnTo>
                  <a:pt x="906" y="49378"/>
                </a:lnTo>
                <a:lnTo>
                  <a:pt x="2463" y="51969"/>
                </a:lnTo>
                <a:lnTo>
                  <a:pt x="7255" y="58419"/>
                </a:lnTo>
                <a:lnTo>
                  <a:pt x="7647" y="59901"/>
                </a:lnTo>
                <a:lnTo>
                  <a:pt x="7910" y="61841"/>
                </a:lnTo>
                <a:lnTo>
                  <a:pt x="8084" y="64087"/>
                </a:lnTo>
                <a:lnTo>
                  <a:pt x="9153" y="65585"/>
                </a:lnTo>
                <a:lnTo>
                  <a:pt x="10819" y="66583"/>
                </a:lnTo>
                <a:lnTo>
                  <a:pt x="15784" y="68185"/>
                </a:lnTo>
                <a:lnTo>
                  <a:pt x="17144" y="68316"/>
                </a:lnTo>
                <a:lnTo>
                  <a:pt x="19003" y="68404"/>
                </a:lnTo>
                <a:lnTo>
                  <a:pt x="23609" y="68502"/>
                </a:lnTo>
                <a:lnTo>
                  <a:pt x="32575" y="68569"/>
                </a:lnTo>
                <a:lnTo>
                  <a:pt x="34053" y="67620"/>
                </a:lnTo>
                <a:lnTo>
                  <a:pt x="35991" y="66035"/>
                </a:lnTo>
                <a:lnTo>
                  <a:pt x="41394" y="61198"/>
                </a:lnTo>
                <a:lnTo>
                  <a:pt x="46881" y="55809"/>
                </a:lnTo>
                <a:lnTo>
                  <a:pt x="54539" y="48180"/>
                </a:lnTo>
                <a:lnTo>
                  <a:pt x="56315" y="45455"/>
                </a:lnTo>
                <a:lnTo>
                  <a:pt x="57500" y="42685"/>
                </a:lnTo>
                <a:lnTo>
                  <a:pt x="58290" y="39887"/>
                </a:lnTo>
                <a:lnTo>
                  <a:pt x="59769" y="38021"/>
                </a:lnTo>
                <a:lnTo>
                  <a:pt x="61707" y="36777"/>
                </a:lnTo>
                <a:lnTo>
                  <a:pt x="63952" y="35948"/>
                </a:lnTo>
                <a:lnTo>
                  <a:pt x="65448" y="34443"/>
                </a:lnTo>
                <a:lnTo>
                  <a:pt x="66446" y="32487"/>
                </a:lnTo>
                <a:lnTo>
                  <a:pt x="67111" y="30230"/>
                </a:lnTo>
                <a:lnTo>
                  <a:pt x="66602" y="28726"/>
                </a:lnTo>
                <a:lnTo>
                  <a:pt x="65310" y="27723"/>
                </a:lnTo>
                <a:lnTo>
                  <a:pt x="63496" y="27054"/>
                </a:lnTo>
                <a:lnTo>
                  <a:pt x="61335" y="26609"/>
                </a:lnTo>
                <a:lnTo>
                  <a:pt x="58941" y="26311"/>
                </a:lnTo>
                <a:lnTo>
                  <a:pt x="56393" y="26113"/>
                </a:lnTo>
                <a:lnTo>
                  <a:pt x="54694" y="25029"/>
                </a:lnTo>
                <a:lnTo>
                  <a:pt x="53562" y="23353"/>
                </a:lnTo>
                <a:lnTo>
                  <a:pt x="52807" y="21284"/>
                </a:lnTo>
                <a:lnTo>
                  <a:pt x="51351" y="19904"/>
                </a:lnTo>
                <a:lnTo>
                  <a:pt x="49428" y="18984"/>
                </a:lnTo>
                <a:lnTo>
                  <a:pt x="44048" y="17508"/>
                </a:lnTo>
                <a:lnTo>
                  <a:pt x="42654" y="17387"/>
                </a:lnTo>
                <a:lnTo>
                  <a:pt x="40773" y="17306"/>
                </a:lnTo>
                <a:lnTo>
                  <a:pt x="35459" y="17177"/>
                </a:lnTo>
                <a:lnTo>
                  <a:pt x="25579" y="17144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38"/>
          <p:cNvSpPr/>
          <p:nvPr/>
        </p:nvSpPr>
        <p:spPr>
          <a:xfrm>
            <a:off x="1803082" y="4474845"/>
            <a:ext cx="102871" cy="214313"/>
          </a:xfrm>
          <a:custGeom>
            <a:avLst/>
            <a:gdLst/>
            <a:ahLst/>
            <a:cxnLst/>
            <a:rect l="0" t="0" r="0" b="0"/>
            <a:pathLst>
              <a:path w="102871" h="214313">
                <a:moveTo>
                  <a:pt x="0" y="214312"/>
                </a:moveTo>
                <a:lnTo>
                  <a:pt x="0" y="209762"/>
                </a:lnTo>
                <a:lnTo>
                  <a:pt x="953" y="207468"/>
                </a:lnTo>
                <a:lnTo>
                  <a:pt x="2540" y="204987"/>
                </a:lnTo>
                <a:lnTo>
                  <a:pt x="4551" y="202381"/>
                </a:lnTo>
                <a:lnTo>
                  <a:pt x="5891" y="199690"/>
                </a:lnTo>
                <a:lnTo>
                  <a:pt x="7381" y="194161"/>
                </a:lnTo>
                <a:lnTo>
                  <a:pt x="10583" y="188529"/>
                </a:lnTo>
                <a:lnTo>
                  <a:pt x="12770" y="185693"/>
                </a:lnTo>
                <a:lnTo>
                  <a:pt x="15181" y="181898"/>
                </a:lnTo>
                <a:lnTo>
                  <a:pt x="17741" y="177462"/>
                </a:lnTo>
                <a:lnTo>
                  <a:pt x="20400" y="172601"/>
                </a:lnTo>
                <a:lnTo>
                  <a:pt x="22172" y="168407"/>
                </a:lnTo>
                <a:lnTo>
                  <a:pt x="23354" y="164659"/>
                </a:lnTo>
                <a:lnTo>
                  <a:pt x="24142" y="161208"/>
                </a:lnTo>
                <a:lnTo>
                  <a:pt x="25620" y="157954"/>
                </a:lnTo>
                <a:lnTo>
                  <a:pt x="27557" y="154832"/>
                </a:lnTo>
                <a:lnTo>
                  <a:pt x="29801" y="151799"/>
                </a:lnTo>
                <a:lnTo>
                  <a:pt x="32250" y="147872"/>
                </a:lnTo>
                <a:lnTo>
                  <a:pt x="34835" y="143349"/>
                </a:lnTo>
                <a:lnTo>
                  <a:pt x="37511" y="138428"/>
                </a:lnTo>
                <a:lnTo>
                  <a:pt x="40247" y="134195"/>
                </a:lnTo>
                <a:lnTo>
                  <a:pt x="43024" y="130421"/>
                </a:lnTo>
                <a:lnTo>
                  <a:pt x="45828" y="126952"/>
                </a:lnTo>
                <a:lnTo>
                  <a:pt x="48649" y="122735"/>
                </a:lnTo>
                <a:lnTo>
                  <a:pt x="51483" y="118018"/>
                </a:lnTo>
                <a:lnTo>
                  <a:pt x="54324" y="112968"/>
                </a:lnTo>
                <a:lnTo>
                  <a:pt x="56219" y="108650"/>
                </a:lnTo>
                <a:lnTo>
                  <a:pt x="57482" y="104818"/>
                </a:lnTo>
                <a:lnTo>
                  <a:pt x="58323" y="101311"/>
                </a:lnTo>
                <a:lnTo>
                  <a:pt x="59837" y="98020"/>
                </a:lnTo>
                <a:lnTo>
                  <a:pt x="61799" y="94874"/>
                </a:lnTo>
                <a:lnTo>
                  <a:pt x="64059" y="91824"/>
                </a:lnTo>
                <a:lnTo>
                  <a:pt x="65566" y="87886"/>
                </a:lnTo>
                <a:lnTo>
                  <a:pt x="66571" y="83355"/>
                </a:lnTo>
                <a:lnTo>
                  <a:pt x="67241" y="78430"/>
                </a:lnTo>
                <a:lnTo>
                  <a:pt x="68639" y="74194"/>
                </a:lnTo>
                <a:lnTo>
                  <a:pt x="70525" y="70418"/>
                </a:lnTo>
                <a:lnTo>
                  <a:pt x="72734" y="66948"/>
                </a:lnTo>
                <a:lnTo>
                  <a:pt x="75159" y="62729"/>
                </a:lnTo>
                <a:lnTo>
                  <a:pt x="80394" y="52962"/>
                </a:lnTo>
                <a:lnTo>
                  <a:pt x="83123" y="48643"/>
                </a:lnTo>
                <a:lnTo>
                  <a:pt x="85896" y="44811"/>
                </a:lnTo>
                <a:lnTo>
                  <a:pt x="88696" y="41304"/>
                </a:lnTo>
                <a:lnTo>
                  <a:pt x="91516" y="37060"/>
                </a:lnTo>
                <a:lnTo>
                  <a:pt x="94348" y="32327"/>
                </a:lnTo>
                <a:lnTo>
                  <a:pt x="97189" y="27267"/>
                </a:lnTo>
                <a:lnTo>
                  <a:pt x="99083" y="22940"/>
                </a:lnTo>
                <a:lnTo>
                  <a:pt x="100345" y="19103"/>
                </a:lnTo>
                <a:lnTo>
                  <a:pt x="101187" y="15593"/>
                </a:lnTo>
                <a:lnTo>
                  <a:pt x="102122" y="9153"/>
                </a:lnTo>
                <a:lnTo>
                  <a:pt x="10287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39"/>
          <p:cNvSpPr/>
          <p:nvPr/>
        </p:nvSpPr>
        <p:spPr>
          <a:xfrm>
            <a:off x="1991677" y="4063365"/>
            <a:ext cx="85726" cy="205740"/>
          </a:xfrm>
          <a:custGeom>
            <a:avLst/>
            <a:gdLst/>
            <a:ahLst/>
            <a:cxnLst/>
            <a:rect l="0" t="0" r="0" b="0"/>
            <a:pathLst>
              <a:path w="85726" h="205740">
                <a:moveTo>
                  <a:pt x="0" y="205739"/>
                </a:moveTo>
                <a:lnTo>
                  <a:pt x="0" y="198359"/>
                </a:lnTo>
                <a:lnTo>
                  <a:pt x="2540" y="195157"/>
                </a:lnTo>
                <a:lnTo>
                  <a:pt x="4551" y="192969"/>
                </a:lnTo>
                <a:lnTo>
                  <a:pt x="5891" y="190559"/>
                </a:lnTo>
                <a:lnTo>
                  <a:pt x="7381" y="185340"/>
                </a:lnTo>
                <a:lnTo>
                  <a:pt x="8731" y="181662"/>
                </a:lnTo>
                <a:lnTo>
                  <a:pt x="10583" y="177305"/>
                </a:lnTo>
                <a:lnTo>
                  <a:pt x="12770" y="172496"/>
                </a:lnTo>
                <a:lnTo>
                  <a:pt x="14229" y="168337"/>
                </a:lnTo>
                <a:lnTo>
                  <a:pt x="15201" y="164612"/>
                </a:lnTo>
                <a:lnTo>
                  <a:pt x="15849" y="161176"/>
                </a:lnTo>
                <a:lnTo>
                  <a:pt x="17233" y="157933"/>
                </a:lnTo>
                <a:lnTo>
                  <a:pt x="19109" y="154819"/>
                </a:lnTo>
                <a:lnTo>
                  <a:pt x="21312" y="151790"/>
                </a:lnTo>
                <a:lnTo>
                  <a:pt x="22780" y="147866"/>
                </a:lnTo>
                <a:lnTo>
                  <a:pt x="23759" y="143345"/>
                </a:lnTo>
                <a:lnTo>
                  <a:pt x="24412" y="138425"/>
                </a:lnTo>
                <a:lnTo>
                  <a:pt x="25800" y="134193"/>
                </a:lnTo>
                <a:lnTo>
                  <a:pt x="27677" y="130420"/>
                </a:lnTo>
                <a:lnTo>
                  <a:pt x="29881" y="126951"/>
                </a:lnTo>
                <a:lnTo>
                  <a:pt x="32303" y="122734"/>
                </a:lnTo>
                <a:lnTo>
                  <a:pt x="37534" y="112968"/>
                </a:lnTo>
                <a:lnTo>
                  <a:pt x="45835" y="96760"/>
                </a:lnTo>
                <a:lnTo>
                  <a:pt x="47702" y="92129"/>
                </a:lnTo>
                <a:lnTo>
                  <a:pt x="48946" y="88089"/>
                </a:lnTo>
                <a:lnTo>
                  <a:pt x="49776" y="84444"/>
                </a:lnTo>
                <a:lnTo>
                  <a:pt x="51281" y="81061"/>
                </a:lnTo>
                <a:lnTo>
                  <a:pt x="53237" y="77853"/>
                </a:lnTo>
                <a:lnTo>
                  <a:pt x="55494" y="74762"/>
                </a:lnTo>
                <a:lnTo>
                  <a:pt x="56999" y="70796"/>
                </a:lnTo>
                <a:lnTo>
                  <a:pt x="58002" y="66247"/>
                </a:lnTo>
                <a:lnTo>
                  <a:pt x="58670" y="61309"/>
                </a:lnTo>
                <a:lnTo>
                  <a:pt x="60068" y="57066"/>
                </a:lnTo>
                <a:lnTo>
                  <a:pt x="61953" y="53284"/>
                </a:lnTo>
                <a:lnTo>
                  <a:pt x="64162" y="49810"/>
                </a:lnTo>
                <a:lnTo>
                  <a:pt x="66587" y="46541"/>
                </a:lnTo>
                <a:lnTo>
                  <a:pt x="69157" y="43410"/>
                </a:lnTo>
                <a:lnTo>
                  <a:pt x="71822" y="40370"/>
                </a:lnTo>
                <a:lnTo>
                  <a:pt x="73599" y="37391"/>
                </a:lnTo>
                <a:lnTo>
                  <a:pt x="75573" y="31540"/>
                </a:lnTo>
                <a:lnTo>
                  <a:pt x="77052" y="27694"/>
                </a:lnTo>
                <a:lnTo>
                  <a:pt x="78990" y="23225"/>
                </a:lnTo>
                <a:lnTo>
                  <a:pt x="81235" y="18341"/>
                </a:lnTo>
                <a:lnTo>
                  <a:pt x="82732" y="14132"/>
                </a:lnTo>
                <a:lnTo>
                  <a:pt x="83730" y="10374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40"/>
          <p:cNvSpPr/>
          <p:nvPr/>
        </p:nvSpPr>
        <p:spPr>
          <a:xfrm>
            <a:off x="2120264" y="3947692"/>
            <a:ext cx="13837" cy="47094"/>
          </a:xfrm>
          <a:custGeom>
            <a:avLst/>
            <a:gdLst/>
            <a:ahLst/>
            <a:cxnLst/>
            <a:rect l="0" t="0" r="0" b="0"/>
            <a:pathLst>
              <a:path w="13837" h="47094">
                <a:moveTo>
                  <a:pt x="0" y="47093"/>
                </a:moveTo>
                <a:lnTo>
                  <a:pt x="0" y="42542"/>
                </a:lnTo>
                <a:lnTo>
                  <a:pt x="953" y="40249"/>
                </a:lnTo>
                <a:lnTo>
                  <a:pt x="2540" y="37768"/>
                </a:lnTo>
                <a:lnTo>
                  <a:pt x="7381" y="31493"/>
                </a:lnTo>
                <a:lnTo>
                  <a:pt x="7779" y="29073"/>
                </a:lnTo>
                <a:lnTo>
                  <a:pt x="8043" y="25554"/>
                </a:lnTo>
                <a:lnTo>
                  <a:pt x="8338" y="17518"/>
                </a:lnTo>
                <a:lnTo>
                  <a:pt x="8468" y="10771"/>
                </a:lnTo>
                <a:lnTo>
                  <a:pt x="9456" y="7638"/>
                </a:lnTo>
                <a:lnTo>
                  <a:pt x="11066" y="4597"/>
                </a:lnTo>
                <a:lnTo>
                  <a:pt x="13093" y="1617"/>
                </a:lnTo>
                <a:lnTo>
                  <a:pt x="13836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41"/>
          <p:cNvSpPr/>
          <p:nvPr/>
        </p:nvSpPr>
        <p:spPr>
          <a:xfrm>
            <a:off x="2094547" y="4029075"/>
            <a:ext cx="99168" cy="32746"/>
          </a:xfrm>
          <a:custGeom>
            <a:avLst/>
            <a:gdLst/>
            <a:ahLst/>
            <a:cxnLst/>
            <a:rect l="0" t="0" r="0" b="0"/>
            <a:pathLst>
              <a:path w="99168" h="32746">
                <a:moveTo>
                  <a:pt x="0" y="0"/>
                </a:moveTo>
                <a:lnTo>
                  <a:pt x="7381" y="0"/>
                </a:lnTo>
                <a:lnTo>
                  <a:pt x="8731" y="952"/>
                </a:lnTo>
                <a:lnTo>
                  <a:pt x="10583" y="2540"/>
                </a:lnTo>
                <a:lnTo>
                  <a:pt x="12770" y="4550"/>
                </a:lnTo>
                <a:lnTo>
                  <a:pt x="15181" y="5891"/>
                </a:lnTo>
                <a:lnTo>
                  <a:pt x="17741" y="6785"/>
                </a:lnTo>
                <a:lnTo>
                  <a:pt x="20400" y="7380"/>
                </a:lnTo>
                <a:lnTo>
                  <a:pt x="23125" y="7778"/>
                </a:lnTo>
                <a:lnTo>
                  <a:pt x="25894" y="8042"/>
                </a:lnTo>
                <a:lnTo>
                  <a:pt x="32632" y="8468"/>
                </a:lnTo>
                <a:lnTo>
                  <a:pt x="35089" y="9455"/>
                </a:lnTo>
                <a:lnTo>
                  <a:pt x="38633" y="11066"/>
                </a:lnTo>
                <a:lnTo>
                  <a:pt x="42900" y="13092"/>
                </a:lnTo>
                <a:lnTo>
                  <a:pt x="46698" y="14443"/>
                </a:lnTo>
                <a:lnTo>
                  <a:pt x="50182" y="15344"/>
                </a:lnTo>
                <a:lnTo>
                  <a:pt x="53457" y="15944"/>
                </a:lnTo>
                <a:lnTo>
                  <a:pt x="56593" y="17297"/>
                </a:lnTo>
                <a:lnTo>
                  <a:pt x="59636" y="19151"/>
                </a:lnTo>
                <a:lnTo>
                  <a:pt x="62617" y="21340"/>
                </a:lnTo>
                <a:lnTo>
                  <a:pt x="65557" y="22799"/>
                </a:lnTo>
                <a:lnTo>
                  <a:pt x="68470" y="23772"/>
                </a:lnTo>
                <a:lnTo>
                  <a:pt x="71364" y="24420"/>
                </a:lnTo>
                <a:lnTo>
                  <a:pt x="74246" y="24853"/>
                </a:lnTo>
                <a:lnTo>
                  <a:pt x="77120" y="25141"/>
                </a:lnTo>
                <a:lnTo>
                  <a:pt x="79988" y="25333"/>
                </a:lnTo>
                <a:lnTo>
                  <a:pt x="82853" y="26413"/>
                </a:lnTo>
                <a:lnTo>
                  <a:pt x="85715" y="28087"/>
                </a:lnTo>
                <a:lnTo>
                  <a:pt x="88576" y="30154"/>
                </a:lnTo>
                <a:lnTo>
                  <a:pt x="92388" y="31532"/>
                </a:lnTo>
                <a:lnTo>
                  <a:pt x="96835" y="32451"/>
                </a:lnTo>
                <a:lnTo>
                  <a:pt x="99167" y="3274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342"/>
          <p:cNvSpPr/>
          <p:nvPr/>
        </p:nvSpPr>
        <p:spPr>
          <a:xfrm>
            <a:off x="6255843" y="3377565"/>
            <a:ext cx="13512" cy="162878"/>
          </a:xfrm>
          <a:custGeom>
            <a:avLst/>
            <a:gdLst/>
            <a:ahLst/>
            <a:cxnLst/>
            <a:rect l="0" t="0" r="0" b="0"/>
            <a:pathLst>
              <a:path w="13512" h="162878">
                <a:moveTo>
                  <a:pt x="4939" y="0"/>
                </a:moveTo>
                <a:lnTo>
                  <a:pt x="0" y="0"/>
                </a:lnTo>
                <a:lnTo>
                  <a:pt x="4101" y="0"/>
                </a:lnTo>
                <a:lnTo>
                  <a:pt x="4380" y="952"/>
                </a:lnTo>
                <a:lnTo>
                  <a:pt x="4774" y="5891"/>
                </a:lnTo>
                <a:lnTo>
                  <a:pt x="4866" y="7381"/>
                </a:lnTo>
                <a:lnTo>
                  <a:pt x="5843" y="8731"/>
                </a:lnTo>
                <a:lnTo>
                  <a:pt x="7446" y="10583"/>
                </a:lnTo>
                <a:lnTo>
                  <a:pt x="9468" y="12770"/>
                </a:lnTo>
                <a:lnTo>
                  <a:pt x="10816" y="15181"/>
                </a:lnTo>
                <a:lnTo>
                  <a:pt x="11715" y="17740"/>
                </a:lnTo>
                <a:lnTo>
                  <a:pt x="12313" y="20399"/>
                </a:lnTo>
                <a:lnTo>
                  <a:pt x="12713" y="23125"/>
                </a:lnTo>
                <a:lnTo>
                  <a:pt x="12979" y="25894"/>
                </a:lnTo>
                <a:lnTo>
                  <a:pt x="13157" y="28692"/>
                </a:lnTo>
                <a:lnTo>
                  <a:pt x="13354" y="34342"/>
                </a:lnTo>
                <a:lnTo>
                  <a:pt x="13406" y="37182"/>
                </a:lnTo>
                <a:lnTo>
                  <a:pt x="12489" y="40028"/>
                </a:lnTo>
                <a:lnTo>
                  <a:pt x="10925" y="42878"/>
                </a:lnTo>
                <a:lnTo>
                  <a:pt x="8930" y="45730"/>
                </a:lnTo>
                <a:lnTo>
                  <a:pt x="7600" y="49537"/>
                </a:lnTo>
                <a:lnTo>
                  <a:pt x="6713" y="53979"/>
                </a:lnTo>
                <a:lnTo>
                  <a:pt x="6122" y="58846"/>
                </a:lnTo>
                <a:lnTo>
                  <a:pt x="5727" y="63043"/>
                </a:lnTo>
                <a:lnTo>
                  <a:pt x="5464" y="66794"/>
                </a:lnTo>
                <a:lnTo>
                  <a:pt x="5289" y="70247"/>
                </a:lnTo>
                <a:lnTo>
                  <a:pt x="5095" y="79163"/>
                </a:lnTo>
                <a:lnTo>
                  <a:pt x="4939" y="152601"/>
                </a:lnTo>
                <a:lnTo>
                  <a:pt x="5892" y="154121"/>
                </a:lnTo>
                <a:lnTo>
                  <a:pt x="7479" y="156088"/>
                </a:lnTo>
                <a:lnTo>
                  <a:pt x="13511" y="16287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43"/>
          <p:cNvSpPr/>
          <p:nvPr/>
        </p:nvSpPr>
        <p:spPr>
          <a:xfrm>
            <a:off x="6329374" y="3377565"/>
            <a:ext cx="111431" cy="128471"/>
          </a:xfrm>
          <a:custGeom>
            <a:avLst/>
            <a:gdLst/>
            <a:ahLst/>
            <a:cxnLst/>
            <a:rect l="0" t="0" r="0" b="0"/>
            <a:pathLst>
              <a:path w="111431" h="128471">
                <a:moveTo>
                  <a:pt x="68568" y="0"/>
                </a:moveTo>
                <a:lnTo>
                  <a:pt x="68568" y="4551"/>
                </a:lnTo>
                <a:lnTo>
                  <a:pt x="67616" y="5891"/>
                </a:lnTo>
                <a:lnTo>
                  <a:pt x="66028" y="6785"/>
                </a:lnTo>
                <a:lnTo>
                  <a:pt x="64017" y="7381"/>
                </a:lnTo>
                <a:lnTo>
                  <a:pt x="61724" y="8731"/>
                </a:lnTo>
                <a:lnTo>
                  <a:pt x="59243" y="10583"/>
                </a:lnTo>
                <a:lnTo>
                  <a:pt x="56636" y="12770"/>
                </a:lnTo>
                <a:lnTo>
                  <a:pt x="53946" y="15181"/>
                </a:lnTo>
                <a:lnTo>
                  <a:pt x="48417" y="20399"/>
                </a:lnTo>
                <a:lnTo>
                  <a:pt x="44657" y="22172"/>
                </a:lnTo>
                <a:lnTo>
                  <a:pt x="40245" y="23354"/>
                </a:lnTo>
                <a:lnTo>
                  <a:pt x="35398" y="24142"/>
                </a:lnTo>
                <a:lnTo>
                  <a:pt x="31215" y="25619"/>
                </a:lnTo>
                <a:lnTo>
                  <a:pt x="27474" y="27557"/>
                </a:lnTo>
                <a:lnTo>
                  <a:pt x="24026" y="29801"/>
                </a:lnTo>
                <a:lnTo>
                  <a:pt x="21729" y="32250"/>
                </a:lnTo>
                <a:lnTo>
                  <a:pt x="20197" y="34835"/>
                </a:lnTo>
                <a:lnTo>
                  <a:pt x="19176" y="37511"/>
                </a:lnTo>
                <a:lnTo>
                  <a:pt x="17542" y="39295"/>
                </a:lnTo>
                <a:lnTo>
                  <a:pt x="15501" y="40484"/>
                </a:lnTo>
                <a:lnTo>
                  <a:pt x="13187" y="41277"/>
                </a:lnTo>
                <a:lnTo>
                  <a:pt x="10693" y="42758"/>
                </a:lnTo>
                <a:lnTo>
                  <a:pt x="8077" y="44697"/>
                </a:lnTo>
                <a:lnTo>
                  <a:pt x="129" y="51318"/>
                </a:lnTo>
                <a:lnTo>
                  <a:pt x="51" y="53923"/>
                </a:lnTo>
                <a:lnTo>
                  <a:pt x="0" y="58805"/>
                </a:lnTo>
                <a:lnTo>
                  <a:pt x="949" y="59206"/>
                </a:lnTo>
                <a:lnTo>
                  <a:pt x="2534" y="59473"/>
                </a:lnTo>
                <a:lnTo>
                  <a:pt x="4543" y="59651"/>
                </a:lnTo>
                <a:lnTo>
                  <a:pt x="6834" y="59770"/>
                </a:lnTo>
                <a:lnTo>
                  <a:pt x="11921" y="59902"/>
                </a:lnTo>
                <a:lnTo>
                  <a:pt x="35988" y="59998"/>
                </a:lnTo>
                <a:lnTo>
                  <a:pt x="40181" y="60954"/>
                </a:lnTo>
                <a:lnTo>
                  <a:pt x="44881" y="62543"/>
                </a:lnTo>
                <a:lnTo>
                  <a:pt x="49919" y="64555"/>
                </a:lnTo>
                <a:lnTo>
                  <a:pt x="54230" y="65897"/>
                </a:lnTo>
                <a:lnTo>
                  <a:pt x="58057" y="66791"/>
                </a:lnTo>
                <a:lnTo>
                  <a:pt x="61561" y="67387"/>
                </a:lnTo>
                <a:lnTo>
                  <a:pt x="65802" y="68737"/>
                </a:lnTo>
                <a:lnTo>
                  <a:pt x="70534" y="70590"/>
                </a:lnTo>
                <a:lnTo>
                  <a:pt x="75593" y="72777"/>
                </a:lnTo>
                <a:lnTo>
                  <a:pt x="79919" y="74235"/>
                </a:lnTo>
                <a:lnTo>
                  <a:pt x="83756" y="75208"/>
                </a:lnTo>
                <a:lnTo>
                  <a:pt x="87265" y="75856"/>
                </a:lnTo>
                <a:lnTo>
                  <a:pt x="90558" y="77241"/>
                </a:lnTo>
                <a:lnTo>
                  <a:pt x="93706" y="79116"/>
                </a:lnTo>
                <a:lnTo>
                  <a:pt x="101050" y="84419"/>
                </a:lnTo>
                <a:lnTo>
                  <a:pt x="102605" y="85807"/>
                </a:lnTo>
                <a:lnTo>
                  <a:pt x="106873" y="89889"/>
                </a:lnTo>
                <a:lnTo>
                  <a:pt x="107440" y="92311"/>
                </a:lnTo>
                <a:lnTo>
                  <a:pt x="106865" y="94878"/>
                </a:lnTo>
                <a:lnTo>
                  <a:pt x="105530" y="97542"/>
                </a:lnTo>
                <a:lnTo>
                  <a:pt x="104639" y="100270"/>
                </a:lnTo>
                <a:lnTo>
                  <a:pt x="104045" y="103042"/>
                </a:lnTo>
                <a:lnTo>
                  <a:pt x="103650" y="105842"/>
                </a:lnTo>
                <a:lnTo>
                  <a:pt x="102433" y="108661"/>
                </a:lnTo>
                <a:lnTo>
                  <a:pt x="100670" y="111493"/>
                </a:lnTo>
                <a:lnTo>
                  <a:pt x="95547" y="118331"/>
                </a:lnTo>
                <a:lnTo>
                  <a:pt x="92306" y="121807"/>
                </a:lnTo>
                <a:lnTo>
                  <a:pt x="90108" y="124067"/>
                </a:lnTo>
                <a:lnTo>
                  <a:pt x="87691" y="125573"/>
                </a:lnTo>
                <a:lnTo>
                  <a:pt x="85127" y="126578"/>
                </a:lnTo>
                <a:lnTo>
                  <a:pt x="82465" y="127248"/>
                </a:lnTo>
                <a:lnTo>
                  <a:pt x="79737" y="127694"/>
                </a:lnTo>
                <a:lnTo>
                  <a:pt x="76967" y="127992"/>
                </a:lnTo>
                <a:lnTo>
                  <a:pt x="74167" y="128190"/>
                </a:lnTo>
                <a:lnTo>
                  <a:pt x="70396" y="128322"/>
                </a:lnTo>
                <a:lnTo>
                  <a:pt x="61126" y="128470"/>
                </a:lnTo>
                <a:lnTo>
                  <a:pt x="56939" y="127556"/>
                </a:lnTo>
                <a:lnTo>
                  <a:pt x="53195" y="125995"/>
                </a:lnTo>
                <a:lnTo>
                  <a:pt x="44894" y="121196"/>
                </a:lnTo>
                <a:lnTo>
                  <a:pt x="44213" y="119850"/>
                </a:lnTo>
                <a:lnTo>
                  <a:pt x="43759" y="118000"/>
                </a:lnTo>
                <a:lnTo>
                  <a:pt x="43456" y="115814"/>
                </a:lnTo>
                <a:lnTo>
                  <a:pt x="42302" y="113404"/>
                </a:lnTo>
                <a:lnTo>
                  <a:pt x="40580" y="110845"/>
                </a:lnTo>
                <a:lnTo>
                  <a:pt x="38479" y="108186"/>
                </a:lnTo>
                <a:lnTo>
                  <a:pt x="36126" y="105462"/>
                </a:lnTo>
                <a:lnTo>
                  <a:pt x="33605" y="102693"/>
                </a:lnTo>
                <a:lnTo>
                  <a:pt x="30972" y="99894"/>
                </a:lnTo>
                <a:lnTo>
                  <a:pt x="29216" y="96124"/>
                </a:lnTo>
                <a:lnTo>
                  <a:pt x="28046" y="91705"/>
                </a:lnTo>
                <a:lnTo>
                  <a:pt x="27266" y="86854"/>
                </a:lnTo>
                <a:lnTo>
                  <a:pt x="27698" y="82667"/>
                </a:lnTo>
                <a:lnTo>
                  <a:pt x="28939" y="78924"/>
                </a:lnTo>
                <a:lnTo>
                  <a:pt x="30719" y="75476"/>
                </a:lnTo>
                <a:lnTo>
                  <a:pt x="32858" y="72225"/>
                </a:lnTo>
                <a:lnTo>
                  <a:pt x="35236" y="69105"/>
                </a:lnTo>
                <a:lnTo>
                  <a:pt x="37774" y="66072"/>
                </a:lnTo>
                <a:lnTo>
                  <a:pt x="39466" y="63098"/>
                </a:lnTo>
                <a:lnTo>
                  <a:pt x="40594" y="60163"/>
                </a:lnTo>
                <a:lnTo>
                  <a:pt x="41346" y="57254"/>
                </a:lnTo>
                <a:lnTo>
                  <a:pt x="43753" y="54361"/>
                </a:lnTo>
                <a:lnTo>
                  <a:pt x="47262" y="51481"/>
                </a:lnTo>
                <a:lnTo>
                  <a:pt x="51507" y="48608"/>
                </a:lnTo>
                <a:lnTo>
                  <a:pt x="55289" y="45740"/>
                </a:lnTo>
                <a:lnTo>
                  <a:pt x="58763" y="42876"/>
                </a:lnTo>
                <a:lnTo>
                  <a:pt x="62031" y="40013"/>
                </a:lnTo>
                <a:lnTo>
                  <a:pt x="65162" y="37153"/>
                </a:lnTo>
                <a:lnTo>
                  <a:pt x="71182" y="31435"/>
                </a:lnTo>
                <a:lnTo>
                  <a:pt x="75073" y="29529"/>
                </a:lnTo>
                <a:lnTo>
                  <a:pt x="79572" y="28258"/>
                </a:lnTo>
                <a:lnTo>
                  <a:pt x="84477" y="27411"/>
                </a:lnTo>
                <a:lnTo>
                  <a:pt x="88699" y="25894"/>
                </a:lnTo>
                <a:lnTo>
                  <a:pt x="92466" y="23930"/>
                </a:lnTo>
                <a:lnTo>
                  <a:pt x="95930" y="21668"/>
                </a:lnTo>
                <a:lnTo>
                  <a:pt x="99192" y="20160"/>
                </a:lnTo>
                <a:lnTo>
                  <a:pt x="102319" y="19155"/>
                </a:lnTo>
                <a:lnTo>
                  <a:pt x="111430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44"/>
          <p:cNvSpPr/>
          <p:nvPr/>
        </p:nvSpPr>
        <p:spPr>
          <a:xfrm>
            <a:off x="6476296" y="3343275"/>
            <a:ext cx="110189" cy="119898"/>
          </a:xfrm>
          <a:custGeom>
            <a:avLst/>
            <a:gdLst/>
            <a:ahLst/>
            <a:cxnLst/>
            <a:rect l="0" t="0" r="0" b="0"/>
            <a:pathLst>
              <a:path w="110189" h="119898">
                <a:moveTo>
                  <a:pt x="33088" y="0"/>
                </a:moveTo>
                <a:lnTo>
                  <a:pt x="24869" y="8219"/>
                </a:lnTo>
                <a:lnTo>
                  <a:pt x="22133" y="13495"/>
                </a:lnTo>
                <a:lnTo>
                  <a:pt x="20070" y="17569"/>
                </a:lnTo>
                <a:lnTo>
                  <a:pt x="18695" y="21238"/>
                </a:lnTo>
                <a:lnTo>
                  <a:pt x="17777" y="24636"/>
                </a:lnTo>
                <a:lnTo>
                  <a:pt x="17166" y="27854"/>
                </a:lnTo>
                <a:lnTo>
                  <a:pt x="15806" y="30951"/>
                </a:lnTo>
                <a:lnTo>
                  <a:pt x="13947" y="33970"/>
                </a:lnTo>
                <a:lnTo>
                  <a:pt x="11755" y="36933"/>
                </a:lnTo>
                <a:lnTo>
                  <a:pt x="10294" y="39862"/>
                </a:lnTo>
                <a:lnTo>
                  <a:pt x="9320" y="42767"/>
                </a:lnTo>
                <a:lnTo>
                  <a:pt x="8670" y="45656"/>
                </a:lnTo>
                <a:lnTo>
                  <a:pt x="8237" y="48535"/>
                </a:lnTo>
                <a:lnTo>
                  <a:pt x="7948" y="51406"/>
                </a:lnTo>
                <a:lnTo>
                  <a:pt x="7756" y="54273"/>
                </a:lnTo>
                <a:lnTo>
                  <a:pt x="7627" y="58090"/>
                </a:lnTo>
                <a:lnTo>
                  <a:pt x="7485" y="67410"/>
                </a:lnTo>
                <a:lnTo>
                  <a:pt x="6495" y="71610"/>
                </a:lnTo>
                <a:lnTo>
                  <a:pt x="4882" y="75362"/>
                </a:lnTo>
                <a:lnTo>
                  <a:pt x="2854" y="78816"/>
                </a:lnTo>
                <a:lnTo>
                  <a:pt x="1503" y="82072"/>
                </a:lnTo>
                <a:lnTo>
                  <a:pt x="601" y="85194"/>
                </a:lnTo>
                <a:lnTo>
                  <a:pt x="0" y="88229"/>
                </a:lnTo>
                <a:lnTo>
                  <a:pt x="552" y="91204"/>
                </a:lnTo>
                <a:lnTo>
                  <a:pt x="1873" y="94140"/>
                </a:lnTo>
                <a:lnTo>
                  <a:pt x="3705" y="97050"/>
                </a:lnTo>
                <a:lnTo>
                  <a:pt x="4928" y="99942"/>
                </a:lnTo>
                <a:lnTo>
                  <a:pt x="5742" y="102823"/>
                </a:lnTo>
                <a:lnTo>
                  <a:pt x="6285" y="105696"/>
                </a:lnTo>
                <a:lnTo>
                  <a:pt x="7600" y="107612"/>
                </a:lnTo>
                <a:lnTo>
                  <a:pt x="9428" y="108888"/>
                </a:lnTo>
                <a:lnTo>
                  <a:pt x="11600" y="109739"/>
                </a:lnTo>
                <a:lnTo>
                  <a:pt x="14001" y="111259"/>
                </a:lnTo>
                <a:lnTo>
                  <a:pt x="16553" y="113226"/>
                </a:lnTo>
                <a:lnTo>
                  <a:pt x="22943" y="118674"/>
                </a:lnTo>
                <a:lnTo>
                  <a:pt x="26357" y="119419"/>
                </a:lnTo>
                <a:lnTo>
                  <a:pt x="28601" y="119617"/>
                </a:lnTo>
                <a:lnTo>
                  <a:pt x="31049" y="119750"/>
                </a:lnTo>
                <a:lnTo>
                  <a:pt x="36310" y="119897"/>
                </a:lnTo>
                <a:lnTo>
                  <a:pt x="39046" y="118984"/>
                </a:lnTo>
                <a:lnTo>
                  <a:pt x="41823" y="117422"/>
                </a:lnTo>
                <a:lnTo>
                  <a:pt x="44626" y="115429"/>
                </a:lnTo>
                <a:lnTo>
                  <a:pt x="47448" y="114100"/>
                </a:lnTo>
                <a:lnTo>
                  <a:pt x="50282" y="113214"/>
                </a:lnTo>
                <a:lnTo>
                  <a:pt x="53123" y="112624"/>
                </a:lnTo>
                <a:lnTo>
                  <a:pt x="55970" y="111277"/>
                </a:lnTo>
                <a:lnTo>
                  <a:pt x="58820" y="109427"/>
                </a:lnTo>
                <a:lnTo>
                  <a:pt x="61673" y="107241"/>
                </a:lnTo>
                <a:lnTo>
                  <a:pt x="64528" y="104831"/>
                </a:lnTo>
                <a:lnTo>
                  <a:pt x="67382" y="102273"/>
                </a:lnTo>
                <a:lnTo>
                  <a:pt x="73095" y="96889"/>
                </a:lnTo>
                <a:lnTo>
                  <a:pt x="78810" y="91322"/>
                </a:lnTo>
                <a:lnTo>
                  <a:pt x="82619" y="88504"/>
                </a:lnTo>
                <a:lnTo>
                  <a:pt x="87064" y="85672"/>
                </a:lnTo>
                <a:lnTo>
                  <a:pt x="91932" y="82832"/>
                </a:lnTo>
                <a:lnTo>
                  <a:pt x="96130" y="79034"/>
                </a:lnTo>
                <a:lnTo>
                  <a:pt x="99881" y="74596"/>
                </a:lnTo>
                <a:lnTo>
                  <a:pt x="103334" y="69734"/>
                </a:lnTo>
                <a:lnTo>
                  <a:pt x="105637" y="65539"/>
                </a:lnTo>
                <a:lnTo>
                  <a:pt x="107171" y="61790"/>
                </a:lnTo>
                <a:lnTo>
                  <a:pt x="108195" y="58338"/>
                </a:lnTo>
                <a:lnTo>
                  <a:pt x="108877" y="54132"/>
                </a:lnTo>
                <a:lnTo>
                  <a:pt x="109332" y="49423"/>
                </a:lnTo>
                <a:lnTo>
                  <a:pt x="109837" y="40063"/>
                </a:lnTo>
                <a:lnTo>
                  <a:pt x="110061" y="32728"/>
                </a:lnTo>
                <a:lnTo>
                  <a:pt x="110188" y="23243"/>
                </a:lnTo>
                <a:lnTo>
                  <a:pt x="109253" y="20258"/>
                </a:lnTo>
                <a:lnTo>
                  <a:pt x="107678" y="17315"/>
                </a:lnTo>
                <a:lnTo>
                  <a:pt x="105675" y="14401"/>
                </a:lnTo>
                <a:lnTo>
                  <a:pt x="103387" y="12458"/>
                </a:lnTo>
                <a:lnTo>
                  <a:pt x="100909" y="11163"/>
                </a:lnTo>
                <a:lnTo>
                  <a:pt x="98305" y="10299"/>
                </a:lnTo>
                <a:lnTo>
                  <a:pt x="95616" y="9723"/>
                </a:lnTo>
                <a:lnTo>
                  <a:pt x="92871" y="9340"/>
                </a:lnTo>
                <a:lnTo>
                  <a:pt x="90089" y="9084"/>
                </a:lnTo>
                <a:lnTo>
                  <a:pt x="86329" y="7961"/>
                </a:lnTo>
                <a:lnTo>
                  <a:pt x="81917" y="6260"/>
                </a:lnTo>
                <a:lnTo>
                  <a:pt x="77071" y="4173"/>
                </a:lnTo>
                <a:lnTo>
                  <a:pt x="71935" y="3734"/>
                </a:lnTo>
                <a:lnTo>
                  <a:pt x="66606" y="4394"/>
                </a:lnTo>
                <a:lnTo>
                  <a:pt x="61149" y="5787"/>
                </a:lnTo>
                <a:lnTo>
                  <a:pt x="55606" y="6715"/>
                </a:lnTo>
                <a:lnTo>
                  <a:pt x="50005" y="7334"/>
                </a:lnTo>
                <a:lnTo>
                  <a:pt x="44366" y="7747"/>
                </a:lnTo>
                <a:lnTo>
                  <a:pt x="35561" y="8205"/>
                </a:lnTo>
                <a:lnTo>
                  <a:pt x="31879" y="8328"/>
                </a:lnTo>
                <a:lnTo>
                  <a:pt x="29425" y="9362"/>
                </a:lnTo>
                <a:lnTo>
                  <a:pt x="27789" y="11003"/>
                </a:lnTo>
                <a:lnTo>
                  <a:pt x="24516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345"/>
          <p:cNvSpPr/>
          <p:nvPr/>
        </p:nvSpPr>
        <p:spPr>
          <a:xfrm>
            <a:off x="6663794" y="3857625"/>
            <a:ext cx="51332" cy="102871"/>
          </a:xfrm>
          <a:custGeom>
            <a:avLst/>
            <a:gdLst/>
            <a:ahLst/>
            <a:cxnLst/>
            <a:rect l="0" t="0" r="0" b="0"/>
            <a:pathLst>
              <a:path w="51332" h="102871">
                <a:moveTo>
                  <a:pt x="8468" y="0"/>
                </a:moveTo>
                <a:lnTo>
                  <a:pt x="0" y="0"/>
                </a:lnTo>
                <a:lnTo>
                  <a:pt x="2482" y="2540"/>
                </a:lnTo>
                <a:lnTo>
                  <a:pt x="8118" y="8219"/>
                </a:lnTo>
                <a:lnTo>
                  <a:pt x="8313" y="10955"/>
                </a:lnTo>
                <a:lnTo>
                  <a:pt x="8399" y="15346"/>
                </a:lnTo>
                <a:lnTo>
                  <a:pt x="8437" y="20473"/>
                </a:lnTo>
                <a:lnTo>
                  <a:pt x="9400" y="23173"/>
                </a:lnTo>
                <a:lnTo>
                  <a:pt x="10995" y="25926"/>
                </a:lnTo>
                <a:lnTo>
                  <a:pt x="13010" y="28714"/>
                </a:lnTo>
                <a:lnTo>
                  <a:pt x="14353" y="31525"/>
                </a:lnTo>
                <a:lnTo>
                  <a:pt x="15249" y="34352"/>
                </a:lnTo>
                <a:lnTo>
                  <a:pt x="15846" y="37188"/>
                </a:lnTo>
                <a:lnTo>
                  <a:pt x="17197" y="40032"/>
                </a:lnTo>
                <a:lnTo>
                  <a:pt x="19050" y="42881"/>
                </a:lnTo>
                <a:lnTo>
                  <a:pt x="21237" y="45732"/>
                </a:lnTo>
                <a:lnTo>
                  <a:pt x="22696" y="48585"/>
                </a:lnTo>
                <a:lnTo>
                  <a:pt x="23668" y="51440"/>
                </a:lnTo>
                <a:lnTo>
                  <a:pt x="24317" y="54296"/>
                </a:lnTo>
                <a:lnTo>
                  <a:pt x="24748" y="57152"/>
                </a:lnTo>
                <a:lnTo>
                  <a:pt x="25037" y="60009"/>
                </a:lnTo>
                <a:lnTo>
                  <a:pt x="25229" y="62866"/>
                </a:lnTo>
                <a:lnTo>
                  <a:pt x="26310" y="65723"/>
                </a:lnTo>
                <a:lnTo>
                  <a:pt x="27982" y="68580"/>
                </a:lnTo>
                <a:lnTo>
                  <a:pt x="32960" y="75459"/>
                </a:lnTo>
                <a:lnTo>
                  <a:pt x="33369" y="76976"/>
                </a:lnTo>
                <a:lnTo>
                  <a:pt x="33641" y="78940"/>
                </a:lnTo>
                <a:lnTo>
                  <a:pt x="33822" y="81201"/>
                </a:lnTo>
                <a:lnTo>
                  <a:pt x="34896" y="82709"/>
                </a:lnTo>
                <a:lnTo>
                  <a:pt x="36564" y="83714"/>
                </a:lnTo>
                <a:lnTo>
                  <a:pt x="38629" y="84384"/>
                </a:lnTo>
                <a:lnTo>
                  <a:pt x="40006" y="85783"/>
                </a:lnTo>
                <a:lnTo>
                  <a:pt x="40923" y="87669"/>
                </a:lnTo>
                <a:lnTo>
                  <a:pt x="42395" y="92988"/>
                </a:lnTo>
                <a:lnTo>
                  <a:pt x="43469" y="94377"/>
                </a:lnTo>
                <a:lnTo>
                  <a:pt x="45137" y="96255"/>
                </a:lnTo>
                <a:lnTo>
                  <a:pt x="51331" y="10287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46"/>
          <p:cNvSpPr/>
          <p:nvPr/>
        </p:nvSpPr>
        <p:spPr>
          <a:xfrm>
            <a:off x="6723805" y="3806190"/>
            <a:ext cx="85492" cy="119619"/>
          </a:xfrm>
          <a:custGeom>
            <a:avLst/>
            <a:gdLst/>
            <a:ahLst/>
            <a:cxnLst/>
            <a:rect l="0" t="0" r="0" b="0"/>
            <a:pathLst>
              <a:path w="85492" h="119619">
                <a:moveTo>
                  <a:pt x="17037" y="17145"/>
                </a:moveTo>
                <a:lnTo>
                  <a:pt x="9656" y="24525"/>
                </a:lnTo>
                <a:lnTo>
                  <a:pt x="8994" y="27727"/>
                </a:lnTo>
                <a:lnTo>
                  <a:pt x="8818" y="29915"/>
                </a:lnTo>
                <a:lnTo>
                  <a:pt x="7748" y="31373"/>
                </a:lnTo>
                <a:lnTo>
                  <a:pt x="6081" y="32345"/>
                </a:lnTo>
                <a:lnTo>
                  <a:pt x="4018" y="32993"/>
                </a:lnTo>
                <a:lnTo>
                  <a:pt x="2643" y="34378"/>
                </a:lnTo>
                <a:lnTo>
                  <a:pt x="1726" y="36254"/>
                </a:lnTo>
                <a:lnTo>
                  <a:pt x="254" y="41557"/>
                </a:lnTo>
                <a:lnTo>
                  <a:pt x="53" y="44822"/>
                </a:lnTo>
                <a:lnTo>
                  <a:pt x="0" y="47026"/>
                </a:lnTo>
                <a:lnTo>
                  <a:pt x="916" y="48496"/>
                </a:lnTo>
                <a:lnTo>
                  <a:pt x="2480" y="49475"/>
                </a:lnTo>
                <a:lnTo>
                  <a:pt x="7283" y="51048"/>
                </a:lnTo>
                <a:lnTo>
                  <a:pt x="8629" y="51177"/>
                </a:lnTo>
                <a:lnTo>
                  <a:pt x="10479" y="51263"/>
                </a:lnTo>
                <a:lnTo>
                  <a:pt x="15075" y="51358"/>
                </a:lnTo>
                <a:lnTo>
                  <a:pt x="28585" y="51425"/>
                </a:lnTo>
                <a:lnTo>
                  <a:pt x="30451" y="52380"/>
                </a:lnTo>
                <a:lnTo>
                  <a:pt x="31695" y="53970"/>
                </a:lnTo>
                <a:lnTo>
                  <a:pt x="32524" y="55982"/>
                </a:lnTo>
                <a:lnTo>
                  <a:pt x="34981" y="57324"/>
                </a:lnTo>
                <a:lnTo>
                  <a:pt x="38525" y="58219"/>
                </a:lnTo>
                <a:lnTo>
                  <a:pt x="48798" y="59654"/>
                </a:lnTo>
                <a:lnTo>
                  <a:pt x="50593" y="60724"/>
                </a:lnTo>
                <a:lnTo>
                  <a:pt x="52744" y="62390"/>
                </a:lnTo>
                <a:lnTo>
                  <a:pt x="55129" y="64453"/>
                </a:lnTo>
                <a:lnTo>
                  <a:pt x="58624" y="65829"/>
                </a:lnTo>
                <a:lnTo>
                  <a:pt x="62859" y="66746"/>
                </a:lnTo>
                <a:lnTo>
                  <a:pt x="74242" y="68218"/>
                </a:lnTo>
                <a:lnTo>
                  <a:pt x="76129" y="69291"/>
                </a:lnTo>
                <a:lnTo>
                  <a:pt x="78340" y="70959"/>
                </a:lnTo>
                <a:lnTo>
                  <a:pt x="80765" y="73023"/>
                </a:lnTo>
                <a:lnTo>
                  <a:pt x="82382" y="75352"/>
                </a:lnTo>
                <a:lnTo>
                  <a:pt x="83461" y="77857"/>
                </a:lnTo>
                <a:lnTo>
                  <a:pt x="85191" y="84170"/>
                </a:lnTo>
                <a:lnTo>
                  <a:pt x="85428" y="87574"/>
                </a:lnTo>
                <a:lnTo>
                  <a:pt x="85491" y="89815"/>
                </a:lnTo>
                <a:lnTo>
                  <a:pt x="84580" y="92261"/>
                </a:lnTo>
                <a:lnTo>
                  <a:pt x="83022" y="94845"/>
                </a:lnTo>
                <a:lnTo>
                  <a:pt x="81029" y="97520"/>
                </a:lnTo>
                <a:lnTo>
                  <a:pt x="79701" y="100256"/>
                </a:lnTo>
                <a:lnTo>
                  <a:pt x="78816" y="103032"/>
                </a:lnTo>
                <a:lnTo>
                  <a:pt x="78225" y="105835"/>
                </a:lnTo>
                <a:lnTo>
                  <a:pt x="76879" y="107704"/>
                </a:lnTo>
                <a:lnTo>
                  <a:pt x="75030" y="108950"/>
                </a:lnTo>
                <a:lnTo>
                  <a:pt x="72843" y="109781"/>
                </a:lnTo>
                <a:lnTo>
                  <a:pt x="71387" y="111287"/>
                </a:lnTo>
                <a:lnTo>
                  <a:pt x="70415" y="113244"/>
                </a:lnTo>
                <a:lnTo>
                  <a:pt x="69767" y="115501"/>
                </a:lnTo>
                <a:lnTo>
                  <a:pt x="68383" y="117005"/>
                </a:lnTo>
                <a:lnTo>
                  <a:pt x="66508" y="118008"/>
                </a:lnTo>
                <a:lnTo>
                  <a:pt x="64305" y="118677"/>
                </a:lnTo>
                <a:lnTo>
                  <a:pt x="61884" y="119123"/>
                </a:lnTo>
                <a:lnTo>
                  <a:pt x="59318" y="119420"/>
                </a:lnTo>
                <a:lnTo>
                  <a:pt x="56654" y="119618"/>
                </a:lnTo>
                <a:lnTo>
                  <a:pt x="53926" y="118798"/>
                </a:lnTo>
                <a:lnTo>
                  <a:pt x="51155" y="117299"/>
                </a:lnTo>
                <a:lnTo>
                  <a:pt x="48355" y="115346"/>
                </a:lnTo>
                <a:lnTo>
                  <a:pt x="45536" y="114045"/>
                </a:lnTo>
                <a:lnTo>
                  <a:pt x="42704" y="113177"/>
                </a:lnTo>
                <a:lnTo>
                  <a:pt x="35865" y="111785"/>
                </a:lnTo>
                <a:lnTo>
                  <a:pt x="35304" y="110718"/>
                </a:lnTo>
                <a:lnTo>
                  <a:pt x="34681" y="106993"/>
                </a:lnTo>
                <a:lnTo>
                  <a:pt x="33562" y="104666"/>
                </a:lnTo>
                <a:lnTo>
                  <a:pt x="31864" y="102162"/>
                </a:lnTo>
                <a:lnTo>
                  <a:pt x="29779" y="99540"/>
                </a:lnTo>
                <a:lnTo>
                  <a:pt x="28389" y="96840"/>
                </a:lnTo>
                <a:lnTo>
                  <a:pt x="27463" y="94088"/>
                </a:lnTo>
                <a:lnTo>
                  <a:pt x="26845" y="91300"/>
                </a:lnTo>
                <a:lnTo>
                  <a:pt x="26433" y="88489"/>
                </a:lnTo>
                <a:lnTo>
                  <a:pt x="26159" y="85663"/>
                </a:lnTo>
                <a:lnTo>
                  <a:pt x="25976" y="82826"/>
                </a:lnTo>
                <a:lnTo>
                  <a:pt x="26806" y="79029"/>
                </a:lnTo>
                <a:lnTo>
                  <a:pt x="28313" y="74594"/>
                </a:lnTo>
                <a:lnTo>
                  <a:pt x="30269" y="69731"/>
                </a:lnTo>
                <a:lnTo>
                  <a:pt x="31573" y="65538"/>
                </a:lnTo>
                <a:lnTo>
                  <a:pt x="32443" y="61789"/>
                </a:lnTo>
                <a:lnTo>
                  <a:pt x="33022" y="58338"/>
                </a:lnTo>
                <a:lnTo>
                  <a:pt x="33409" y="55084"/>
                </a:lnTo>
                <a:lnTo>
                  <a:pt x="33667" y="51962"/>
                </a:lnTo>
                <a:lnTo>
                  <a:pt x="33839" y="48929"/>
                </a:lnTo>
                <a:lnTo>
                  <a:pt x="34906" y="45954"/>
                </a:lnTo>
                <a:lnTo>
                  <a:pt x="36569" y="43018"/>
                </a:lnTo>
                <a:lnTo>
                  <a:pt x="38631" y="40109"/>
                </a:lnTo>
                <a:lnTo>
                  <a:pt x="40958" y="37217"/>
                </a:lnTo>
                <a:lnTo>
                  <a:pt x="43462" y="34336"/>
                </a:lnTo>
                <a:lnTo>
                  <a:pt x="46084" y="31463"/>
                </a:lnTo>
                <a:lnTo>
                  <a:pt x="51537" y="25731"/>
                </a:lnTo>
                <a:lnTo>
                  <a:pt x="7704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47"/>
          <p:cNvSpPr/>
          <p:nvPr/>
        </p:nvSpPr>
        <p:spPr>
          <a:xfrm>
            <a:off x="6800850" y="3746182"/>
            <a:ext cx="116119" cy="85691"/>
          </a:xfrm>
          <a:custGeom>
            <a:avLst/>
            <a:gdLst/>
            <a:ahLst/>
            <a:cxnLst/>
            <a:rect l="0" t="0" r="0" b="0"/>
            <a:pathLst>
              <a:path w="116119" h="85691">
                <a:moveTo>
                  <a:pt x="42862" y="0"/>
                </a:moveTo>
                <a:lnTo>
                  <a:pt x="42862" y="62866"/>
                </a:lnTo>
                <a:lnTo>
                  <a:pt x="43815" y="65723"/>
                </a:lnTo>
                <a:lnTo>
                  <a:pt x="45402" y="68581"/>
                </a:lnTo>
                <a:lnTo>
                  <a:pt x="50243" y="75459"/>
                </a:lnTo>
                <a:lnTo>
                  <a:pt x="51592" y="76976"/>
                </a:lnTo>
                <a:lnTo>
                  <a:pt x="58711" y="84385"/>
                </a:lnTo>
                <a:lnTo>
                  <a:pt x="60095" y="84832"/>
                </a:lnTo>
                <a:lnTo>
                  <a:pt x="61971" y="85129"/>
                </a:lnTo>
                <a:lnTo>
                  <a:pt x="64174" y="85328"/>
                </a:lnTo>
                <a:lnTo>
                  <a:pt x="66595" y="85460"/>
                </a:lnTo>
                <a:lnTo>
                  <a:pt x="71825" y="85607"/>
                </a:lnTo>
                <a:lnTo>
                  <a:pt x="80124" y="85690"/>
                </a:lnTo>
                <a:lnTo>
                  <a:pt x="81991" y="84749"/>
                </a:lnTo>
                <a:lnTo>
                  <a:pt x="83236" y="83170"/>
                </a:lnTo>
                <a:lnTo>
                  <a:pt x="84066" y="81164"/>
                </a:lnTo>
                <a:lnTo>
                  <a:pt x="85571" y="79827"/>
                </a:lnTo>
                <a:lnTo>
                  <a:pt x="87527" y="78936"/>
                </a:lnTo>
                <a:lnTo>
                  <a:pt x="89784" y="78341"/>
                </a:lnTo>
                <a:lnTo>
                  <a:pt x="92240" y="76992"/>
                </a:lnTo>
                <a:lnTo>
                  <a:pt x="94831" y="75141"/>
                </a:lnTo>
                <a:lnTo>
                  <a:pt x="97511" y="72954"/>
                </a:lnTo>
                <a:lnTo>
                  <a:pt x="99297" y="70543"/>
                </a:lnTo>
                <a:lnTo>
                  <a:pt x="100488" y="67984"/>
                </a:lnTo>
                <a:lnTo>
                  <a:pt x="101282" y="65325"/>
                </a:lnTo>
                <a:lnTo>
                  <a:pt x="102763" y="61647"/>
                </a:lnTo>
                <a:lnTo>
                  <a:pt x="104704" y="57291"/>
                </a:lnTo>
                <a:lnTo>
                  <a:pt x="106950" y="52481"/>
                </a:lnTo>
                <a:lnTo>
                  <a:pt x="108447" y="48323"/>
                </a:lnTo>
                <a:lnTo>
                  <a:pt x="109446" y="44598"/>
                </a:lnTo>
                <a:lnTo>
                  <a:pt x="110111" y="41162"/>
                </a:lnTo>
                <a:lnTo>
                  <a:pt x="111507" y="37919"/>
                </a:lnTo>
                <a:lnTo>
                  <a:pt x="113390" y="34804"/>
                </a:lnTo>
                <a:lnTo>
                  <a:pt x="115599" y="31775"/>
                </a:lnTo>
                <a:lnTo>
                  <a:pt x="116118" y="28803"/>
                </a:lnTo>
                <a:lnTo>
                  <a:pt x="115512" y="25870"/>
                </a:lnTo>
                <a:lnTo>
                  <a:pt x="114155" y="22962"/>
                </a:lnTo>
                <a:lnTo>
                  <a:pt x="113251" y="20071"/>
                </a:lnTo>
                <a:lnTo>
                  <a:pt x="112648" y="17191"/>
                </a:lnTo>
                <a:lnTo>
                  <a:pt x="112245" y="14317"/>
                </a:lnTo>
                <a:lnTo>
                  <a:pt x="110073" y="12402"/>
                </a:lnTo>
                <a:lnTo>
                  <a:pt x="106719" y="11126"/>
                </a:lnTo>
                <a:lnTo>
                  <a:pt x="102579" y="10275"/>
                </a:lnTo>
                <a:lnTo>
                  <a:pt x="98866" y="8755"/>
                </a:lnTo>
                <a:lnTo>
                  <a:pt x="95438" y="6789"/>
                </a:lnTo>
                <a:lnTo>
                  <a:pt x="92200" y="4526"/>
                </a:lnTo>
                <a:lnTo>
                  <a:pt x="89089" y="3017"/>
                </a:lnTo>
                <a:lnTo>
                  <a:pt x="86062" y="2012"/>
                </a:lnTo>
                <a:lnTo>
                  <a:pt x="83093" y="1341"/>
                </a:lnTo>
                <a:lnTo>
                  <a:pt x="79207" y="894"/>
                </a:lnTo>
                <a:lnTo>
                  <a:pt x="74712" y="596"/>
                </a:lnTo>
                <a:lnTo>
                  <a:pt x="69811" y="397"/>
                </a:lnTo>
                <a:lnTo>
                  <a:pt x="64637" y="1217"/>
                </a:lnTo>
                <a:lnTo>
                  <a:pt x="59284" y="2717"/>
                </a:lnTo>
                <a:lnTo>
                  <a:pt x="53810" y="4668"/>
                </a:lnTo>
                <a:lnTo>
                  <a:pt x="49208" y="5970"/>
                </a:lnTo>
                <a:lnTo>
                  <a:pt x="45187" y="6838"/>
                </a:lnTo>
                <a:lnTo>
                  <a:pt x="41555" y="7416"/>
                </a:lnTo>
                <a:lnTo>
                  <a:pt x="37228" y="8754"/>
                </a:lnTo>
                <a:lnTo>
                  <a:pt x="32439" y="10599"/>
                </a:lnTo>
                <a:lnTo>
                  <a:pt x="27341" y="12781"/>
                </a:lnTo>
                <a:lnTo>
                  <a:pt x="22990" y="15188"/>
                </a:lnTo>
                <a:lnTo>
                  <a:pt x="19136" y="17746"/>
                </a:lnTo>
                <a:lnTo>
                  <a:pt x="15615" y="20403"/>
                </a:lnTo>
                <a:lnTo>
                  <a:pt x="12314" y="23127"/>
                </a:lnTo>
                <a:lnTo>
                  <a:pt x="9163" y="25895"/>
                </a:lnTo>
                <a:lnTo>
                  <a:pt x="0" y="3429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7" name="Group 66"/>
          <p:cNvGrpSpPr/>
          <p:nvPr/>
        </p:nvGrpSpPr>
        <p:grpSpPr>
          <a:xfrm>
            <a:off x="7855267" y="3866197"/>
            <a:ext cx="720091" cy="831533"/>
            <a:chOff x="7855267" y="3866197"/>
            <a:chExt cx="720091" cy="831533"/>
          </a:xfrm>
        </p:grpSpPr>
        <p:sp>
          <p:nvSpPr>
            <p:cNvPr id="56" name="SMARTPenAnnotation348"/>
            <p:cNvSpPr/>
            <p:nvPr/>
          </p:nvSpPr>
          <p:spPr>
            <a:xfrm>
              <a:off x="7958137" y="3874804"/>
              <a:ext cx="187697" cy="231420"/>
            </a:xfrm>
            <a:custGeom>
              <a:avLst/>
              <a:gdLst/>
              <a:ahLst/>
              <a:cxnLst/>
              <a:rect l="0" t="0" r="0" b="0"/>
              <a:pathLst>
                <a:path w="187697" h="231420">
                  <a:moveTo>
                    <a:pt x="0" y="25683"/>
                  </a:moveTo>
                  <a:lnTo>
                    <a:pt x="20151" y="25683"/>
                  </a:lnTo>
                  <a:lnTo>
                    <a:pt x="22959" y="24731"/>
                  </a:lnTo>
                  <a:lnTo>
                    <a:pt x="28619" y="21133"/>
                  </a:lnTo>
                  <a:lnTo>
                    <a:pt x="32415" y="19791"/>
                  </a:lnTo>
                  <a:lnTo>
                    <a:pt x="36850" y="18898"/>
                  </a:lnTo>
                  <a:lnTo>
                    <a:pt x="41711" y="18302"/>
                  </a:lnTo>
                  <a:lnTo>
                    <a:pt x="45906" y="16953"/>
                  </a:lnTo>
                  <a:lnTo>
                    <a:pt x="49654" y="15100"/>
                  </a:lnTo>
                  <a:lnTo>
                    <a:pt x="53105" y="12913"/>
                  </a:lnTo>
                  <a:lnTo>
                    <a:pt x="57310" y="11454"/>
                  </a:lnTo>
                  <a:lnTo>
                    <a:pt x="62019" y="10482"/>
                  </a:lnTo>
                  <a:lnTo>
                    <a:pt x="67063" y="9834"/>
                  </a:lnTo>
                  <a:lnTo>
                    <a:pt x="72331" y="8450"/>
                  </a:lnTo>
                  <a:lnTo>
                    <a:pt x="77749" y="6574"/>
                  </a:lnTo>
                  <a:lnTo>
                    <a:pt x="83265" y="4372"/>
                  </a:lnTo>
                  <a:lnTo>
                    <a:pt x="88847" y="2903"/>
                  </a:lnTo>
                  <a:lnTo>
                    <a:pt x="94474" y="1924"/>
                  </a:lnTo>
                  <a:lnTo>
                    <a:pt x="100130" y="1271"/>
                  </a:lnTo>
                  <a:lnTo>
                    <a:pt x="104854" y="836"/>
                  </a:lnTo>
                  <a:lnTo>
                    <a:pt x="108955" y="546"/>
                  </a:lnTo>
                  <a:lnTo>
                    <a:pt x="112642" y="352"/>
                  </a:lnTo>
                  <a:lnTo>
                    <a:pt x="119278" y="137"/>
                  </a:lnTo>
                  <a:lnTo>
                    <a:pt x="131299" y="0"/>
                  </a:lnTo>
                  <a:lnTo>
                    <a:pt x="134206" y="941"/>
                  </a:lnTo>
                  <a:lnTo>
                    <a:pt x="139974" y="4527"/>
                  </a:lnTo>
                  <a:lnTo>
                    <a:pt x="141894" y="6816"/>
                  </a:lnTo>
                  <a:lnTo>
                    <a:pt x="143173" y="9295"/>
                  </a:lnTo>
                  <a:lnTo>
                    <a:pt x="144595" y="14589"/>
                  </a:lnTo>
                  <a:lnTo>
                    <a:pt x="145227" y="20118"/>
                  </a:lnTo>
                  <a:lnTo>
                    <a:pt x="144443" y="22925"/>
                  </a:lnTo>
                  <a:lnTo>
                    <a:pt x="141032" y="28585"/>
                  </a:lnTo>
                  <a:lnTo>
                    <a:pt x="136341" y="34275"/>
                  </a:lnTo>
                  <a:lnTo>
                    <a:pt x="131081" y="39979"/>
                  </a:lnTo>
                  <a:lnTo>
                    <a:pt x="125568" y="45690"/>
                  </a:lnTo>
                  <a:lnTo>
                    <a:pt x="121812" y="48546"/>
                  </a:lnTo>
                  <a:lnTo>
                    <a:pt x="117403" y="51402"/>
                  </a:lnTo>
                  <a:lnTo>
                    <a:pt x="112559" y="54260"/>
                  </a:lnTo>
                  <a:lnTo>
                    <a:pt x="108376" y="57116"/>
                  </a:lnTo>
                  <a:lnTo>
                    <a:pt x="104636" y="59974"/>
                  </a:lnTo>
                  <a:lnTo>
                    <a:pt x="101191" y="62831"/>
                  </a:lnTo>
                  <a:lnTo>
                    <a:pt x="97941" y="64736"/>
                  </a:lnTo>
                  <a:lnTo>
                    <a:pt x="94821" y="66006"/>
                  </a:lnTo>
                  <a:lnTo>
                    <a:pt x="91789" y="66853"/>
                  </a:lnTo>
                  <a:lnTo>
                    <a:pt x="88816" y="68369"/>
                  </a:lnTo>
                  <a:lnTo>
                    <a:pt x="82971" y="72594"/>
                  </a:lnTo>
                  <a:lnTo>
                    <a:pt x="77198" y="75108"/>
                  </a:lnTo>
                  <a:lnTo>
                    <a:pt x="69084" y="77001"/>
                  </a:lnTo>
                  <a:lnTo>
                    <a:pt x="74571" y="77095"/>
                  </a:lnTo>
                  <a:lnTo>
                    <a:pt x="81603" y="77117"/>
                  </a:lnTo>
                  <a:lnTo>
                    <a:pt x="83929" y="76165"/>
                  </a:lnTo>
                  <a:lnTo>
                    <a:pt x="89055" y="72567"/>
                  </a:lnTo>
                  <a:lnTo>
                    <a:pt x="92707" y="72179"/>
                  </a:lnTo>
                  <a:lnTo>
                    <a:pt x="97048" y="72873"/>
                  </a:lnTo>
                  <a:lnTo>
                    <a:pt x="101846" y="74288"/>
                  </a:lnTo>
                  <a:lnTo>
                    <a:pt x="106950" y="75231"/>
                  </a:lnTo>
                  <a:lnTo>
                    <a:pt x="112257" y="75860"/>
                  </a:lnTo>
                  <a:lnTo>
                    <a:pt x="117701" y="76280"/>
                  </a:lnTo>
                  <a:lnTo>
                    <a:pt x="123235" y="76559"/>
                  </a:lnTo>
                  <a:lnTo>
                    <a:pt x="134463" y="76870"/>
                  </a:lnTo>
                  <a:lnTo>
                    <a:pt x="140125" y="77905"/>
                  </a:lnTo>
                  <a:lnTo>
                    <a:pt x="145805" y="79548"/>
                  </a:lnTo>
                  <a:lnTo>
                    <a:pt x="151495" y="81595"/>
                  </a:lnTo>
                  <a:lnTo>
                    <a:pt x="156242" y="83913"/>
                  </a:lnTo>
                  <a:lnTo>
                    <a:pt x="160358" y="86411"/>
                  </a:lnTo>
                  <a:lnTo>
                    <a:pt x="164056" y="89028"/>
                  </a:lnTo>
                  <a:lnTo>
                    <a:pt x="168426" y="91726"/>
                  </a:lnTo>
                  <a:lnTo>
                    <a:pt x="173244" y="94476"/>
                  </a:lnTo>
                  <a:lnTo>
                    <a:pt x="178360" y="97263"/>
                  </a:lnTo>
                  <a:lnTo>
                    <a:pt x="181772" y="100073"/>
                  </a:lnTo>
                  <a:lnTo>
                    <a:pt x="184046" y="102899"/>
                  </a:lnTo>
                  <a:lnTo>
                    <a:pt x="185562" y="105735"/>
                  </a:lnTo>
                  <a:lnTo>
                    <a:pt x="186573" y="109531"/>
                  </a:lnTo>
                  <a:lnTo>
                    <a:pt x="187247" y="113967"/>
                  </a:lnTo>
                  <a:lnTo>
                    <a:pt x="187696" y="118829"/>
                  </a:lnTo>
                  <a:lnTo>
                    <a:pt x="187043" y="123975"/>
                  </a:lnTo>
                  <a:lnTo>
                    <a:pt x="185655" y="129311"/>
                  </a:lnTo>
                  <a:lnTo>
                    <a:pt x="183778" y="134773"/>
                  </a:lnTo>
                  <a:lnTo>
                    <a:pt x="181573" y="140320"/>
                  </a:lnTo>
                  <a:lnTo>
                    <a:pt x="179152" y="145923"/>
                  </a:lnTo>
                  <a:lnTo>
                    <a:pt x="173920" y="157228"/>
                  </a:lnTo>
                  <a:lnTo>
                    <a:pt x="168421" y="168603"/>
                  </a:lnTo>
                  <a:lnTo>
                    <a:pt x="163716" y="174303"/>
                  </a:lnTo>
                  <a:lnTo>
                    <a:pt x="157721" y="180008"/>
                  </a:lnTo>
                  <a:lnTo>
                    <a:pt x="150868" y="185716"/>
                  </a:lnTo>
                  <a:lnTo>
                    <a:pt x="145346" y="190474"/>
                  </a:lnTo>
                  <a:lnTo>
                    <a:pt x="140712" y="194599"/>
                  </a:lnTo>
                  <a:lnTo>
                    <a:pt x="136672" y="198301"/>
                  </a:lnTo>
                  <a:lnTo>
                    <a:pt x="127101" y="207495"/>
                  </a:lnTo>
                  <a:lnTo>
                    <a:pt x="121881" y="212613"/>
                  </a:lnTo>
                  <a:lnTo>
                    <a:pt x="116497" y="216978"/>
                  </a:lnTo>
                  <a:lnTo>
                    <a:pt x="111002" y="220841"/>
                  </a:lnTo>
                  <a:lnTo>
                    <a:pt x="105434" y="224369"/>
                  </a:lnTo>
                  <a:lnTo>
                    <a:pt x="99816" y="226720"/>
                  </a:lnTo>
                  <a:lnTo>
                    <a:pt x="94166" y="228288"/>
                  </a:lnTo>
                  <a:lnTo>
                    <a:pt x="88496" y="229333"/>
                  </a:lnTo>
                  <a:lnTo>
                    <a:pt x="83762" y="230029"/>
                  </a:lnTo>
                  <a:lnTo>
                    <a:pt x="79655" y="230494"/>
                  </a:lnTo>
                  <a:lnTo>
                    <a:pt x="75963" y="230803"/>
                  </a:lnTo>
                  <a:lnTo>
                    <a:pt x="72549" y="231010"/>
                  </a:lnTo>
                  <a:lnTo>
                    <a:pt x="66217" y="231239"/>
                  </a:lnTo>
                  <a:lnTo>
                    <a:pt x="54390" y="231387"/>
                  </a:lnTo>
                  <a:lnTo>
                    <a:pt x="44569" y="231419"/>
                  </a:lnTo>
                  <a:lnTo>
                    <a:pt x="44000" y="230467"/>
                  </a:lnTo>
                  <a:lnTo>
                    <a:pt x="43368" y="226871"/>
                  </a:lnTo>
                  <a:lnTo>
                    <a:pt x="42247" y="225531"/>
                  </a:lnTo>
                  <a:lnTo>
                    <a:pt x="40548" y="224638"/>
                  </a:lnTo>
                  <a:lnTo>
                    <a:pt x="38461" y="224042"/>
                  </a:lnTo>
                  <a:lnTo>
                    <a:pt x="37071" y="222692"/>
                  </a:lnTo>
                  <a:lnTo>
                    <a:pt x="36144" y="220840"/>
                  </a:lnTo>
                  <a:lnTo>
                    <a:pt x="34290" y="21427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349"/>
            <p:cNvSpPr/>
            <p:nvPr/>
          </p:nvSpPr>
          <p:spPr>
            <a:xfrm>
              <a:off x="8215354" y="3866197"/>
              <a:ext cx="111355" cy="218894"/>
            </a:xfrm>
            <a:custGeom>
              <a:avLst/>
              <a:gdLst/>
              <a:ahLst/>
              <a:cxnLst/>
              <a:rect l="0" t="0" r="0" b="0"/>
              <a:pathLst>
                <a:path w="111355" h="218894">
                  <a:moveTo>
                    <a:pt x="77111" y="0"/>
                  </a:moveTo>
                  <a:lnTo>
                    <a:pt x="77111" y="4551"/>
                  </a:lnTo>
                  <a:lnTo>
                    <a:pt x="76158" y="5892"/>
                  </a:lnTo>
                  <a:lnTo>
                    <a:pt x="74571" y="6785"/>
                  </a:lnTo>
                  <a:lnTo>
                    <a:pt x="72560" y="7381"/>
                  </a:lnTo>
                  <a:lnTo>
                    <a:pt x="70267" y="9683"/>
                  </a:lnTo>
                  <a:lnTo>
                    <a:pt x="67786" y="13123"/>
                  </a:lnTo>
                  <a:lnTo>
                    <a:pt x="65179" y="17321"/>
                  </a:lnTo>
                  <a:lnTo>
                    <a:pt x="62488" y="21072"/>
                  </a:lnTo>
                  <a:lnTo>
                    <a:pt x="59743" y="24526"/>
                  </a:lnTo>
                  <a:lnTo>
                    <a:pt x="56959" y="27781"/>
                  </a:lnTo>
                  <a:lnTo>
                    <a:pt x="54152" y="31856"/>
                  </a:lnTo>
                  <a:lnTo>
                    <a:pt x="51327" y="36477"/>
                  </a:lnTo>
                  <a:lnTo>
                    <a:pt x="48491" y="41463"/>
                  </a:lnTo>
                  <a:lnTo>
                    <a:pt x="45649" y="45740"/>
                  </a:lnTo>
                  <a:lnTo>
                    <a:pt x="42800" y="49543"/>
                  </a:lnTo>
                  <a:lnTo>
                    <a:pt x="39950" y="53031"/>
                  </a:lnTo>
                  <a:lnTo>
                    <a:pt x="37097" y="57262"/>
                  </a:lnTo>
                  <a:lnTo>
                    <a:pt x="34243" y="61987"/>
                  </a:lnTo>
                  <a:lnTo>
                    <a:pt x="31387" y="67042"/>
                  </a:lnTo>
                  <a:lnTo>
                    <a:pt x="25674" y="77739"/>
                  </a:lnTo>
                  <a:lnTo>
                    <a:pt x="22816" y="83259"/>
                  </a:lnTo>
                  <a:lnTo>
                    <a:pt x="20912" y="88843"/>
                  </a:lnTo>
                  <a:lnTo>
                    <a:pt x="19643" y="94471"/>
                  </a:lnTo>
                  <a:lnTo>
                    <a:pt x="18796" y="100129"/>
                  </a:lnTo>
                  <a:lnTo>
                    <a:pt x="17279" y="105805"/>
                  </a:lnTo>
                  <a:lnTo>
                    <a:pt x="15316" y="111494"/>
                  </a:lnTo>
                  <a:lnTo>
                    <a:pt x="13053" y="117192"/>
                  </a:lnTo>
                  <a:lnTo>
                    <a:pt x="8001" y="131143"/>
                  </a:lnTo>
                  <a:lnTo>
                    <a:pt x="5320" y="138864"/>
                  </a:lnTo>
                  <a:lnTo>
                    <a:pt x="3533" y="145916"/>
                  </a:lnTo>
                  <a:lnTo>
                    <a:pt x="2342" y="152522"/>
                  </a:lnTo>
                  <a:lnTo>
                    <a:pt x="1546" y="158832"/>
                  </a:lnTo>
                  <a:lnTo>
                    <a:pt x="1017" y="163990"/>
                  </a:lnTo>
                  <a:lnTo>
                    <a:pt x="664" y="168382"/>
                  </a:lnTo>
                  <a:lnTo>
                    <a:pt x="429" y="172262"/>
                  </a:lnTo>
                  <a:lnTo>
                    <a:pt x="167" y="181653"/>
                  </a:lnTo>
                  <a:lnTo>
                    <a:pt x="0" y="198654"/>
                  </a:lnTo>
                  <a:lnTo>
                    <a:pt x="939" y="201969"/>
                  </a:lnTo>
                  <a:lnTo>
                    <a:pt x="2517" y="205131"/>
                  </a:lnTo>
                  <a:lnTo>
                    <a:pt x="4521" y="208191"/>
                  </a:lnTo>
                  <a:lnTo>
                    <a:pt x="6810" y="210232"/>
                  </a:lnTo>
                  <a:lnTo>
                    <a:pt x="9289" y="211592"/>
                  </a:lnTo>
                  <a:lnTo>
                    <a:pt x="11894" y="212499"/>
                  </a:lnTo>
                  <a:lnTo>
                    <a:pt x="14582" y="214056"/>
                  </a:lnTo>
                  <a:lnTo>
                    <a:pt x="17328" y="216046"/>
                  </a:lnTo>
                  <a:lnTo>
                    <a:pt x="20110" y="218326"/>
                  </a:lnTo>
                  <a:lnTo>
                    <a:pt x="22918" y="218893"/>
                  </a:lnTo>
                  <a:lnTo>
                    <a:pt x="25742" y="218319"/>
                  </a:lnTo>
                  <a:lnTo>
                    <a:pt x="28577" y="216983"/>
                  </a:lnTo>
                  <a:lnTo>
                    <a:pt x="31420" y="216093"/>
                  </a:lnTo>
                  <a:lnTo>
                    <a:pt x="34268" y="215500"/>
                  </a:lnTo>
                  <a:lnTo>
                    <a:pt x="37119" y="215104"/>
                  </a:lnTo>
                  <a:lnTo>
                    <a:pt x="39972" y="213888"/>
                  </a:lnTo>
                  <a:lnTo>
                    <a:pt x="42827" y="212124"/>
                  </a:lnTo>
                  <a:lnTo>
                    <a:pt x="45682" y="209996"/>
                  </a:lnTo>
                  <a:lnTo>
                    <a:pt x="49491" y="207625"/>
                  </a:lnTo>
                  <a:lnTo>
                    <a:pt x="53935" y="205092"/>
                  </a:lnTo>
                  <a:lnTo>
                    <a:pt x="58803" y="202450"/>
                  </a:lnTo>
                  <a:lnTo>
                    <a:pt x="63000" y="199737"/>
                  </a:lnTo>
                  <a:lnTo>
                    <a:pt x="66752" y="196975"/>
                  </a:lnTo>
                  <a:lnTo>
                    <a:pt x="70204" y="194182"/>
                  </a:lnTo>
                  <a:lnTo>
                    <a:pt x="74412" y="191367"/>
                  </a:lnTo>
                  <a:lnTo>
                    <a:pt x="79121" y="188538"/>
                  </a:lnTo>
                  <a:lnTo>
                    <a:pt x="84167" y="185700"/>
                  </a:lnTo>
                  <a:lnTo>
                    <a:pt x="88482" y="182855"/>
                  </a:lnTo>
                  <a:lnTo>
                    <a:pt x="92311" y="180006"/>
                  </a:lnTo>
                  <a:lnTo>
                    <a:pt x="95816" y="177154"/>
                  </a:lnTo>
                  <a:lnTo>
                    <a:pt x="99107" y="175253"/>
                  </a:lnTo>
                  <a:lnTo>
                    <a:pt x="102253" y="173985"/>
                  </a:lnTo>
                  <a:lnTo>
                    <a:pt x="105302" y="173140"/>
                  </a:lnTo>
                  <a:lnTo>
                    <a:pt x="107335" y="171624"/>
                  </a:lnTo>
                  <a:lnTo>
                    <a:pt x="108690" y="169662"/>
                  </a:lnTo>
                  <a:lnTo>
                    <a:pt x="110196" y="164940"/>
                  </a:lnTo>
                  <a:lnTo>
                    <a:pt x="110866" y="159667"/>
                  </a:lnTo>
                  <a:lnTo>
                    <a:pt x="111295" y="154412"/>
                  </a:lnTo>
                  <a:lnTo>
                    <a:pt x="111354" y="150225"/>
                  </a:lnTo>
                  <a:lnTo>
                    <a:pt x="110417" y="147775"/>
                  </a:lnTo>
                  <a:lnTo>
                    <a:pt x="108840" y="145189"/>
                  </a:lnTo>
                  <a:lnTo>
                    <a:pt x="104016" y="138746"/>
                  </a:lnTo>
                  <a:lnTo>
                    <a:pt x="102667" y="138217"/>
                  </a:lnTo>
                  <a:lnTo>
                    <a:pt x="100815" y="137865"/>
                  </a:lnTo>
                  <a:lnTo>
                    <a:pt x="98629" y="137630"/>
                  </a:lnTo>
                  <a:lnTo>
                    <a:pt x="96219" y="137474"/>
                  </a:lnTo>
                  <a:lnTo>
                    <a:pt x="93659" y="137369"/>
                  </a:lnTo>
                  <a:lnTo>
                    <a:pt x="87259" y="137202"/>
                  </a:lnTo>
                  <a:lnTo>
                    <a:pt x="81599" y="137172"/>
                  </a:lnTo>
                  <a:lnTo>
                    <a:pt x="79150" y="138121"/>
                  </a:lnTo>
                  <a:lnTo>
                    <a:pt x="76565" y="139706"/>
                  </a:lnTo>
                  <a:lnTo>
                    <a:pt x="73890" y="141714"/>
                  </a:lnTo>
                  <a:lnTo>
                    <a:pt x="71153" y="143054"/>
                  </a:lnTo>
                  <a:lnTo>
                    <a:pt x="68377" y="143947"/>
                  </a:lnTo>
                  <a:lnTo>
                    <a:pt x="65573" y="144542"/>
                  </a:lnTo>
                  <a:lnTo>
                    <a:pt x="62751" y="145891"/>
                  </a:lnTo>
                  <a:lnTo>
                    <a:pt x="59917" y="147744"/>
                  </a:lnTo>
                  <a:lnTo>
                    <a:pt x="57076" y="149931"/>
                  </a:lnTo>
                  <a:lnTo>
                    <a:pt x="54230" y="152341"/>
                  </a:lnTo>
                  <a:lnTo>
                    <a:pt x="51380" y="154901"/>
                  </a:lnTo>
                  <a:lnTo>
                    <a:pt x="48527" y="157560"/>
                  </a:lnTo>
                  <a:lnTo>
                    <a:pt x="46624" y="160285"/>
                  </a:lnTo>
                  <a:lnTo>
                    <a:pt x="44510" y="165853"/>
                  </a:lnTo>
                  <a:lnTo>
                    <a:pt x="43572" y="171503"/>
                  </a:lnTo>
                  <a:lnTo>
                    <a:pt x="43155" y="177189"/>
                  </a:lnTo>
                  <a:lnTo>
                    <a:pt x="42865" y="186905"/>
                  </a:lnTo>
                  <a:lnTo>
                    <a:pt x="42821" y="201321"/>
                  </a:lnTo>
                  <a:lnTo>
                    <a:pt x="43774" y="202794"/>
                  </a:lnTo>
                  <a:lnTo>
                    <a:pt x="45361" y="203777"/>
                  </a:lnTo>
                  <a:lnTo>
                    <a:pt x="51393" y="20574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350"/>
            <p:cNvSpPr/>
            <p:nvPr/>
          </p:nvSpPr>
          <p:spPr>
            <a:xfrm>
              <a:off x="8386766" y="3891915"/>
              <a:ext cx="162692" cy="162760"/>
            </a:xfrm>
            <a:custGeom>
              <a:avLst/>
              <a:gdLst/>
              <a:ahLst/>
              <a:cxnLst/>
              <a:rect l="0" t="0" r="0" b="0"/>
              <a:pathLst>
                <a:path w="162692" h="162760">
                  <a:moveTo>
                    <a:pt x="60003" y="8572"/>
                  </a:moveTo>
                  <a:lnTo>
                    <a:pt x="51463" y="8572"/>
                  </a:lnTo>
                  <a:lnTo>
                    <a:pt x="51440" y="13123"/>
                  </a:lnTo>
                  <a:lnTo>
                    <a:pt x="50485" y="15416"/>
                  </a:lnTo>
                  <a:lnTo>
                    <a:pt x="48895" y="17897"/>
                  </a:lnTo>
                  <a:lnTo>
                    <a:pt x="46883" y="20504"/>
                  </a:lnTo>
                  <a:lnTo>
                    <a:pt x="44589" y="23194"/>
                  </a:lnTo>
                  <a:lnTo>
                    <a:pt x="42107" y="25940"/>
                  </a:lnTo>
                  <a:lnTo>
                    <a:pt x="39501" y="28723"/>
                  </a:lnTo>
                  <a:lnTo>
                    <a:pt x="36810" y="32484"/>
                  </a:lnTo>
                  <a:lnTo>
                    <a:pt x="34063" y="36896"/>
                  </a:lnTo>
                  <a:lnTo>
                    <a:pt x="31281" y="41742"/>
                  </a:lnTo>
                  <a:lnTo>
                    <a:pt x="28472" y="45925"/>
                  </a:lnTo>
                  <a:lnTo>
                    <a:pt x="25648" y="49667"/>
                  </a:lnTo>
                  <a:lnTo>
                    <a:pt x="22812" y="53113"/>
                  </a:lnTo>
                  <a:lnTo>
                    <a:pt x="19970" y="57316"/>
                  </a:lnTo>
                  <a:lnTo>
                    <a:pt x="17121" y="62023"/>
                  </a:lnTo>
                  <a:lnTo>
                    <a:pt x="14270" y="67066"/>
                  </a:lnTo>
                  <a:lnTo>
                    <a:pt x="8564" y="77750"/>
                  </a:lnTo>
                  <a:lnTo>
                    <a:pt x="5707" y="83266"/>
                  </a:lnTo>
                  <a:lnTo>
                    <a:pt x="3804" y="87895"/>
                  </a:lnTo>
                  <a:lnTo>
                    <a:pt x="2535" y="91934"/>
                  </a:lnTo>
                  <a:lnTo>
                    <a:pt x="1688" y="95579"/>
                  </a:lnTo>
                  <a:lnTo>
                    <a:pt x="1124" y="98962"/>
                  </a:lnTo>
                  <a:lnTo>
                    <a:pt x="749" y="102169"/>
                  </a:lnTo>
                  <a:lnTo>
                    <a:pt x="498" y="105260"/>
                  </a:lnTo>
                  <a:lnTo>
                    <a:pt x="331" y="108273"/>
                  </a:lnTo>
                  <a:lnTo>
                    <a:pt x="145" y="114161"/>
                  </a:lnTo>
                  <a:lnTo>
                    <a:pt x="0" y="148233"/>
                  </a:lnTo>
                  <a:lnTo>
                    <a:pt x="952" y="150257"/>
                  </a:lnTo>
                  <a:lnTo>
                    <a:pt x="2538" y="151606"/>
                  </a:lnTo>
                  <a:lnTo>
                    <a:pt x="4548" y="152506"/>
                  </a:lnTo>
                  <a:lnTo>
                    <a:pt x="5889" y="154058"/>
                  </a:lnTo>
                  <a:lnTo>
                    <a:pt x="6782" y="156045"/>
                  </a:lnTo>
                  <a:lnTo>
                    <a:pt x="7378" y="158323"/>
                  </a:lnTo>
                  <a:lnTo>
                    <a:pt x="8726" y="159841"/>
                  </a:lnTo>
                  <a:lnTo>
                    <a:pt x="10579" y="160853"/>
                  </a:lnTo>
                  <a:lnTo>
                    <a:pt x="12767" y="161527"/>
                  </a:lnTo>
                  <a:lnTo>
                    <a:pt x="16130" y="161977"/>
                  </a:lnTo>
                  <a:lnTo>
                    <a:pt x="20277" y="162277"/>
                  </a:lnTo>
                  <a:lnTo>
                    <a:pt x="29012" y="162611"/>
                  </a:lnTo>
                  <a:lnTo>
                    <a:pt x="36069" y="162759"/>
                  </a:lnTo>
                  <a:lnTo>
                    <a:pt x="40237" y="161846"/>
                  </a:lnTo>
                  <a:lnTo>
                    <a:pt x="44921" y="160284"/>
                  </a:lnTo>
                  <a:lnTo>
                    <a:pt x="49950" y="158291"/>
                  </a:lnTo>
                  <a:lnTo>
                    <a:pt x="55206" y="156010"/>
                  </a:lnTo>
                  <a:lnTo>
                    <a:pt x="66126" y="150935"/>
                  </a:lnTo>
                  <a:lnTo>
                    <a:pt x="100045" y="134257"/>
                  </a:lnTo>
                  <a:lnTo>
                    <a:pt x="105748" y="130462"/>
                  </a:lnTo>
                  <a:lnTo>
                    <a:pt x="111454" y="126027"/>
                  </a:lnTo>
                  <a:lnTo>
                    <a:pt x="117164" y="121166"/>
                  </a:lnTo>
                  <a:lnTo>
                    <a:pt x="121923" y="116972"/>
                  </a:lnTo>
                  <a:lnTo>
                    <a:pt x="129750" y="109772"/>
                  </a:lnTo>
                  <a:lnTo>
                    <a:pt x="134124" y="106519"/>
                  </a:lnTo>
                  <a:lnTo>
                    <a:pt x="138944" y="103398"/>
                  </a:lnTo>
                  <a:lnTo>
                    <a:pt x="144064" y="100364"/>
                  </a:lnTo>
                  <a:lnTo>
                    <a:pt x="148428" y="96437"/>
                  </a:lnTo>
                  <a:lnTo>
                    <a:pt x="152291" y="91913"/>
                  </a:lnTo>
                  <a:lnTo>
                    <a:pt x="155818" y="86993"/>
                  </a:lnTo>
                  <a:lnTo>
                    <a:pt x="158170" y="82760"/>
                  </a:lnTo>
                  <a:lnTo>
                    <a:pt x="159738" y="78986"/>
                  </a:lnTo>
                  <a:lnTo>
                    <a:pt x="160783" y="75517"/>
                  </a:lnTo>
                  <a:lnTo>
                    <a:pt x="161480" y="71300"/>
                  </a:lnTo>
                  <a:lnTo>
                    <a:pt x="161944" y="66583"/>
                  </a:lnTo>
                  <a:lnTo>
                    <a:pt x="162461" y="57215"/>
                  </a:lnTo>
                  <a:lnTo>
                    <a:pt x="162691" y="49876"/>
                  </a:lnTo>
                  <a:lnTo>
                    <a:pt x="161799" y="46586"/>
                  </a:lnTo>
                  <a:lnTo>
                    <a:pt x="160252" y="43440"/>
                  </a:lnTo>
                  <a:lnTo>
                    <a:pt x="158269" y="40389"/>
                  </a:lnTo>
                  <a:lnTo>
                    <a:pt x="155041" y="37404"/>
                  </a:lnTo>
                  <a:lnTo>
                    <a:pt x="150985" y="34461"/>
                  </a:lnTo>
                  <a:lnTo>
                    <a:pt x="146375" y="31546"/>
                  </a:lnTo>
                  <a:lnTo>
                    <a:pt x="141397" y="28651"/>
                  </a:lnTo>
                  <a:lnTo>
                    <a:pt x="136174" y="25768"/>
                  </a:lnTo>
                  <a:lnTo>
                    <a:pt x="125289" y="20025"/>
                  </a:lnTo>
                  <a:lnTo>
                    <a:pt x="114101" y="14297"/>
                  </a:lnTo>
                  <a:lnTo>
                    <a:pt x="108452" y="12389"/>
                  </a:lnTo>
                  <a:lnTo>
                    <a:pt x="102780" y="11116"/>
                  </a:lnTo>
                  <a:lnTo>
                    <a:pt x="97094" y="10268"/>
                  </a:lnTo>
                  <a:lnTo>
                    <a:pt x="90445" y="8751"/>
                  </a:lnTo>
                  <a:lnTo>
                    <a:pt x="83155" y="6786"/>
                  </a:lnTo>
                  <a:lnTo>
                    <a:pt x="75439" y="4524"/>
                  </a:lnTo>
                  <a:lnTo>
                    <a:pt x="68389" y="3016"/>
                  </a:lnTo>
                  <a:lnTo>
                    <a:pt x="61784" y="2011"/>
                  </a:lnTo>
                  <a:lnTo>
                    <a:pt x="55476" y="1340"/>
                  </a:lnTo>
                  <a:lnTo>
                    <a:pt x="49365" y="893"/>
                  </a:lnTo>
                  <a:lnTo>
                    <a:pt x="43386" y="595"/>
                  </a:lnTo>
                  <a:lnTo>
                    <a:pt x="31662" y="264"/>
                  </a:lnTo>
                  <a:lnTo>
                    <a:pt x="8568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351"/>
            <p:cNvSpPr/>
            <p:nvPr/>
          </p:nvSpPr>
          <p:spPr>
            <a:xfrm>
              <a:off x="7855267" y="4277677"/>
              <a:ext cx="128589" cy="8574"/>
            </a:xfrm>
            <a:custGeom>
              <a:avLst/>
              <a:gdLst/>
              <a:ahLst/>
              <a:cxnLst/>
              <a:rect l="0" t="0" r="0" b="0"/>
              <a:pathLst>
                <a:path w="128589" h="8574">
                  <a:moveTo>
                    <a:pt x="0" y="0"/>
                  </a:moveTo>
                  <a:lnTo>
                    <a:pt x="84561" y="0"/>
                  </a:lnTo>
                  <a:lnTo>
                    <a:pt x="88758" y="952"/>
                  </a:lnTo>
                  <a:lnTo>
                    <a:pt x="92510" y="2540"/>
                  </a:lnTo>
                  <a:lnTo>
                    <a:pt x="95963" y="4551"/>
                  </a:lnTo>
                  <a:lnTo>
                    <a:pt x="99218" y="5891"/>
                  </a:lnTo>
                  <a:lnTo>
                    <a:pt x="102341" y="6785"/>
                  </a:lnTo>
                  <a:lnTo>
                    <a:pt x="105375" y="7381"/>
                  </a:lnTo>
                  <a:lnTo>
                    <a:pt x="108350" y="7778"/>
                  </a:lnTo>
                  <a:lnTo>
                    <a:pt x="111286" y="8043"/>
                  </a:lnTo>
                  <a:lnTo>
                    <a:pt x="114196" y="8219"/>
                  </a:lnTo>
                  <a:lnTo>
                    <a:pt x="119969" y="8416"/>
                  </a:lnTo>
                  <a:lnTo>
                    <a:pt x="128588" y="857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352"/>
            <p:cNvSpPr/>
            <p:nvPr/>
          </p:nvSpPr>
          <p:spPr>
            <a:xfrm>
              <a:off x="8009572" y="4166597"/>
              <a:ext cx="120016" cy="171089"/>
            </a:xfrm>
            <a:custGeom>
              <a:avLst/>
              <a:gdLst/>
              <a:ahLst/>
              <a:cxnLst/>
              <a:rect l="0" t="0" r="0" b="0"/>
              <a:pathLst>
                <a:path w="120016" h="171089">
                  <a:moveTo>
                    <a:pt x="0" y="25355"/>
                  </a:moveTo>
                  <a:lnTo>
                    <a:pt x="4551" y="20804"/>
                  </a:lnTo>
                  <a:lnTo>
                    <a:pt x="4939" y="19464"/>
                  </a:lnTo>
                  <a:lnTo>
                    <a:pt x="4245" y="18570"/>
                  </a:lnTo>
                  <a:lnTo>
                    <a:pt x="839" y="17136"/>
                  </a:lnTo>
                  <a:lnTo>
                    <a:pt x="2912" y="16939"/>
                  </a:lnTo>
                  <a:lnTo>
                    <a:pt x="8242" y="16792"/>
                  </a:lnTo>
                  <a:lnTo>
                    <a:pt x="13025" y="16786"/>
                  </a:lnTo>
                  <a:lnTo>
                    <a:pt x="15352" y="15832"/>
                  </a:lnTo>
                  <a:lnTo>
                    <a:pt x="17855" y="14244"/>
                  </a:lnTo>
                  <a:lnTo>
                    <a:pt x="20475" y="12233"/>
                  </a:lnTo>
                  <a:lnTo>
                    <a:pt x="23174" y="10892"/>
                  </a:lnTo>
                  <a:lnTo>
                    <a:pt x="25928" y="9998"/>
                  </a:lnTo>
                  <a:lnTo>
                    <a:pt x="32637" y="8563"/>
                  </a:lnTo>
                  <a:lnTo>
                    <a:pt x="36096" y="5827"/>
                  </a:lnTo>
                  <a:lnTo>
                    <a:pt x="38351" y="3764"/>
                  </a:lnTo>
                  <a:lnTo>
                    <a:pt x="40807" y="2388"/>
                  </a:lnTo>
                  <a:lnTo>
                    <a:pt x="43397" y="1471"/>
                  </a:lnTo>
                  <a:lnTo>
                    <a:pt x="46076" y="860"/>
                  </a:lnTo>
                  <a:lnTo>
                    <a:pt x="49768" y="453"/>
                  </a:lnTo>
                  <a:lnTo>
                    <a:pt x="54134" y="181"/>
                  </a:lnTo>
                  <a:lnTo>
                    <a:pt x="58950" y="0"/>
                  </a:lnTo>
                  <a:lnTo>
                    <a:pt x="63112" y="831"/>
                  </a:lnTo>
                  <a:lnTo>
                    <a:pt x="66840" y="2339"/>
                  </a:lnTo>
                  <a:lnTo>
                    <a:pt x="75115" y="7050"/>
                  </a:lnTo>
                  <a:lnTo>
                    <a:pt x="78787" y="7695"/>
                  </a:lnTo>
                  <a:lnTo>
                    <a:pt x="81100" y="7867"/>
                  </a:lnTo>
                  <a:lnTo>
                    <a:pt x="82641" y="8934"/>
                  </a:lnTo>
                  <a:lnTo>
                    <a:pt x="83670" y="10598"/>
                  </a:lnTo>
                  <a:lnTo>
                    <a:pt x="84354" y="12659"/>
                  </a:lnTo>
                  <a:lnTo>
                    <a:pt x="87656" y="17490"/>
                  </a:lnTo>
                  <a:lnTo>
                    <a:pt x="89870" y="20112"/>
                  </a:lnTo>
                  <a:lnTo>
                    <a:pt x="91345" y="23765"/>
                  </a:lnTo>
                  <a:lnTo>
                    <a:pt x="92330" y="28105"/>
                  </a:lnTo>
                  <a:lnTo>
                    <a:pt x="92986" y="32903"/>
                  </a:lnTo>
                  <a:lnTo>
                    <a:pt x="93424" y="37054"/>
                  </a:lnTo>
                  <a:lnTo>
                    <a:pt x="93714" y="40775"/>
                  </a:lnTo>
                  <a:lnTo>
                    <a:pt x="93910" y="44207"/>
                  </a:lnTo>
                  <a:lnTo>
                    <a:pt x="93086" y="48401"/>
                  </a:lnTo>
                  <a:lnTo>
                    <a:pt x="91585" y="53102"/>
                  </a:lnTo>
                  <a:lnTo>
                    <a:pt x="89632" y="58140"/>
                  </a:lnTo>
                  <a:lnTo>
                    <a:pt x="87377" y="63404"/>
                  </a:lnTo>
                  <a:lnTo>
                    <a:pt x="82331" y="74334"/>
                  </a:lnTo>
                  <a:lnTo>
                    <a:pt x="80606" y="79915"/>
                  </a:lnTo>
                  <a:lnTo>
                    <a:pt x="79455" y="85541"/>
                  </a:lnTo>
                  <a:lnTo>
                    <a:pt x="78687" y="91196"/>
                  </a:lnTo>
                  <a:lnTo>
                    <a:pt x="77224" y="96872"/>
                  </a:lnTo>
                  <a:lnTo>
                    <a:pt x="75295" y="102561"/>
                  </a:lnTo>
                  <a:lnTo>
                    <a:pt x="73057" y="108258"/>
                  </a:lnTo>
                  <a:lnTo>
                    <a:pt x="70613" y="113009"/>
                  </a:lnTo>
                  <a:lnTo>
                    <a:pt x="68030" y="117128"/>
                  </a:lnTo>
                  <a:lnTo>
                    <a:pt x="65356" y="120828"/>
                  </a:lnTo>
                  <a:lnTo>
                    <a:pt x="62621" y="125198"/>
                  </a:lnTo>
                  <a:lnTo>
                    <a:pt x="59844" y="130017"/>
                  </a:lnTo>
                  <a:lnTo>
                    <a:pt x="57042" y="135135"/>
                  </a:lnTo>
                  <a:lnTo>
                    <a:pt x="54221" y="139499"/>
                  </a:lnTo>
                  <a:lnTo>
                    <a:pt x="51387" y="143361"/>
                  </a:lnTo>
                  <a:lnTo>
                    <a:pt x="48546" y="146888"/>
                  </a:lnTo>
                  <a:lnTo>
                    <a:pt x="45699" y="150192"/>
                  </a:lnTo>
                  <a:lnTo>
                    <a:pt x="42848" y="153347"/>
                  </a:lnTo>
                  <a:lnTo>
                    <a:pt x="35980" y="160704"/>
                  </a:lnTo>
                  <a:lnTo>
                    <a:pt x="35417" y="162260"/>
                  </a:lnTo>
                  <a:lnTo>
                    <a:pt x="34792" y="166529"/>
                  </a:lnTo>
                  <a:lnTo>
                    <a:pt x="34291" y="171084"/>
                  </a:lnTo>
                  <a:lnTo>
                    <a:pt x="67460" y="171088"/>
                  </a:lnTo>
                  <a:lnTo>
                    <a:pt x="71643" y="170135"/>
                  </a:lnTo>
                  <a:lnTo>
                    <a:pt x="75385" y="168548"/>
                  </a:lnTo>
                  <a:lnTo>
                    <a:pt x="78832" y="166537"/>
                  </a:lnTo>
                  <a:lnTo>
                    <a:pt x="83034" y="165196"/>
                  </a:lnTo>
                  <a:lnTo>
                    <a:pt x="87742" y="164302"/>
                  </a:lnTo>
                  <a:lnTo>
                    <a:pt x="92784" y="163707"/>
                  </a:lnTo>
                  <a:lnTo>
                    <a:pt x="97099" y="163310"/>
                  </a:lnTo>
                  <a:lnTo>
                    <a:pt x="100928" y="163045"/>
                  </a:lnTo>
                  <a:lnTo>
                    <a:pt x="104432" y="162868"/>
                  </a:lnTo>
                  <a:lnTo>
                    <a:pt x="110867" y="162672"/>
                  </a:lnTo>
                  <a:lnTo>
                    <a:pt x="120015" y="16251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353"/>
            <p:cNvSpPr/>
            <p:nvPr/>
          </p:nvSpPr>
          <p:spPr>
            <a:xfrm>
              <a:off x="8215313" y="4174807"/>
              <a:ext cx="93925" cy="137126"/>
            </a:xfrm>
            <a:custGeom>
              <a:avLst/>
              <a:gdLst/>
              <a:ahLst/>
              <a:cxnLst/>
              <a:rect l="0" t="0" r="0" b="0"/>
              <a:pathLst>
                <a:path w="93925" h="137126">
                  <a:moveTo>
                    <a:pt x="8571" y="0"/>
                  </a:moveTo>
                  <a:lnTo>
                    <a:pt x="8571" y="4551"/>
                  </a:lnTo>
                  <a:lnTo>
                    <a:pt x="7619" y="7797"/>
                  </a:lnTo>
                  <a:lnTo>
                    <a:pt x="6032" y="11865"/>
                  </a:lnTo>
                  <a:lnTo>
                    <a:pt x="4020" y="16482"/>
                  </a:lnTo>
                  <a:lnTo>
                    <a:pt x="2680" y="20513"/>
                  </a:lnTo>
                  <a:lnTo>
                    <a:pt x="1786" y="24153"/>
                  </a:lnTo>
                  <a:lnTo>
                    <a:pt x="1191" y="27532"/>
                  </a:lnTo>
                  <a:lnTo>
                    <a:pt x="794" y="31690"/>
                  </a:lnTo>
                  <a:lnTo>
                    <a:pt x="528" y="36366"/>
                  </a:lnTo>
                  <a:lnTo>
                    <a:pt x="235" y="45691"/>
                  </a:lnTo>
                  <a:lnTo>
                    <a:pt x="69" y="57247"/>
                  </a:lnTo>
                  <a:lnTo>
                    <a:pt x="0" y="109811"/>
                  </a:lnTo>
                  <a:lnTo>
                    <a:pt x="952" y="114165"/>
                  </a:lnTo>
                  <a:lnTo>
                    <a:pt x="2540" y="118020"/>
                  </a:lnTo>
                  <a:lnTo>
                    <a:pt x="7381" y="126500"/>
                  </a:lnTo>
                  <a:lnTo>
                    <a:pt x="8729" y="128148"/>
                  </a:lnTo>
                  <a:lnTo>
                    <a:pt x="10582" y="130200"/>
                  </a:lnTo>
                  <a:lnTo>
                    <a:pt x="12770" y="132520"/>
                  </a:lnTo>
                  <a:lnTo>
                    <a:pt x="15181" y="134067"/>
                  </a:lnTo>
                  <a:lnTo>
                    <a:pt x="17741" y="135098"/>
                  </a:lnTo>
                  <a:lnTo>
                    <a:pt x="20399" y="135785"/>
                  </a:lnTo>
                  <a:lnTo>
                    <a:pt x="23125" y="136244"/>
                  </a:lnTo>
                  <a:lnTo>
                    <a:pt x="25894" y="136549"/>
                  </a:lnTo>
                  <a:lnTo>
                    <a:pt x="28692" y="136753"/>
                  </a:lnTo>
                  <a:lnTo>
                    <a:pt x="31509" y="136889"/>
                  </a:lnTo>
                  <a:lnTo>
                    <a:pt x="37181" y="137039"/>
                  </a:lnTo>
                  <a:lnTo>
                    <a:pt x="45730" y="137125"/>
                  </a:lnTo>
                  <a:lnTo>
                    <a:pt x="48584" y="136184"/>
                  </a:lnTo>
                  <a:lnTo>
                    <a:pt x="51439" y="134604"/>
                  </a:lnTo>
                  <a:lnTo>
                    <a:pt x="54295" y="132599"/>
                  </a:lnTo>
                  <a:lnTo>
                    <a:pt x="57151" y="131262"/>
                  </a:lnTo>
                  <a:lnTo>
                    <a:pt x="60008" y="130370"/>
                  </a:lnTo>
                  <a:lnTo>
                    <a:pt x="62866" y="129776"/>
                  </a:lnTo>
                  <a:lnTo>
                    <a:pt x="64770" y="127475"/>
                  </a:lnTo>
                  <a:lnTo>
                    <a:pt x="66039" y="124036"/>
                  </a:lnTo>
                  <a:lnTo>
                    <a:pt x="66886" y="119838"/>
                  </a:lnTo>
                  <a:lnTo>
                    <a:pt x="69355" y="117039"/>
                  </a:lnTo>
                  <a:lnTo>
                    <a:pt x="72907" y="115174"/>
                  </a:lnTo>
                  <a:lnTo>
                    <a:pt x="77180" y="113930"/>
                  </a:lnTo>
                  <a:lnTo>
                    <a:pt x="80028" y="111196"/>
                  </a:lnTo>
                  <a:lnTo>
                    <a:pt x="81927" y="107468"/>
                  </a:lnTo>
                  <a:lnTo>
                    <a:pt x="83192" y="103078"/>
                  </a:lnTo>
                  <a:lnTo>
                    <a:pt x="84036" y="99199"/>
                  </a:lnTo>
                  <a:lnTo>
                    <a:pt x="84599" y="95660"/>
                  </a:lnTo>
                  <a:lnTo>
                    <a:pt x="84974" y="92349"/>
                  </a:lnTo>
                  <a:lnTo>
                    <a:pt x="86176" y="89188"/>
                  </a:lnTo>
                  <a:lnTo>
                    <a:pt x="87931" y="86129"/>
                  </a:lnTo>
                  <a:lnTo>
                    <a:pt x="93039" y="78926"/>
                  </a:lnTo>
                  <a:lnTo>
                    <a:pt x="93737" y="75401"/>
                  </a:lnTo>
                  <a:lnTo>
                    <a:pt x="93924" y="73127"/>
                  </a:lnTo>
                  <a:lnTo>
                    <a:pt x="93095" y="71611"/>
                  </a:lnTo>
                  <a:lnTo>
                    <a:pt x="91591" y="70601"/>
                  </a:lnTo>
                  <a:lnTo>
                    <a:pt x="89635" y="69927"/>
                  </a:lnTo>
                  <a:lnTo>
                    <a:pt x="88332" y="68526"/>
                  </a:lnTo>
                  <a:lnTo>
                    <a:pt x="87462" y="66639"/>
                  </a:lnTo>
                  <a:lnTo>
                    <a:pt x="86884" y="64428"/>
                  </a:lnTo>
                  <a:lnTo>
                    <a:pt x="85544" y="63907"/>
                  </a:lnTo>
                  <a:lnTo>
                    <a:pt x="83699" y="64512"/>
                  </a:lnTo>
                  <a:lnTo>
                    <a:pt x="81517" y="65868"/>
                  </a:lnTo>
                  <a:lnTo>
                    <a:pt x="79110" y="66772"/>
                  </a:lnTo>
                  <a:lnTo>
                    <a:pt x="76552" y="67375"/>
                  </a:lnTo>
                  <a:lnTo>
                    <a:pt x="73894" y="67777"/>
                  </a:lnTo>
                  <a:lnTo>
                    <a:pt x="70218" y="68997"/>
                  </a:lnTo>
                  <a:lnTo>
                    <a:pt x="65862" y="70763"/>
                  </a:lnTo>
                  <a:lnTo>
                    <a:pt x="61052" y="72893"/>
                  </a:lnTo>
                  <a:lnTo>
                    <a:pt x="56893" y="74313"/>
                  </a:lnTo>
                  <a:lnTo>
                    <a:pt x="53169" y="75259"/>
                  </a:lnTo>
                  <a:lnTo>
                    <a:pt x="49733" y="75890"/>
                  </a:lnTo>
                  <a:lnTo>
                    <a:pt x="47443" y="77264"/>
                  </a:lnTo>
                  <a:lnTo>
                    <a:pt x="45916" y="79132"/>
                  </a:lnTo>
                  <a:lnTo>
                    <a:pt x="44898" y="81330"/>
                  </a:lnTo>
                  <a:lnTo>
                    <a:pt x="43266" y="83747"/>
                  </a:lnTo>
                  <a:lnTo>
                    <a:pt x="41227" y="86311"/>
                  </a:lnTo>
                  <a:lnTo>
                    <a:pt x="38914" y="88973"/>
                  </a:lnTo>
                  <a:lnTo>
                    <a:pt x="37372" y="91701"/>
                  </a:lnTo>
                  <a:lnTo>
                    <a:pt x="36344" y="94471"/>
                  </a:lnTo>
                  <a:lnTo>
                    <a:pt x="35660" y="97271"/>
                  </a:lnTo>
                  <a:lnTo>
                    <a:pt x="34250" y="100090"/>
                  </a:lnTo>
                  <a:lnTo>
                    <a:pt x="32358" y="102922"/>
                  </a:lnTo>
                  <a:lnTo>
                    <a:pt x="30144" y="105762"/>
                  </a:lnTo>
                  <a:lnTo>
                    <a:pt x="28669" y="108608"/>
                  </a:lnTo>
                  <a:lnTo>
                    <a:pt x="27685" y="111458"/>
                  </a:lnTo>
                  <a:lnTo>
                    <a:pt x="27029" y="114311"/>
                  </a:lnTo>
                  <a:lnTo>
                    <a:pt x="26591" y="117165"/>
                  </a:lnTo>
                  <a:lnTo>
                    <a:pt x="26300" y="120020"/>
                  </a:lnTo>
                  <a:lnTo>
                    <a:pt x="25832" y="126895"/>
                  </a:lnTo>
                  <a:lnTo>
                    <a:pt x="26746" y="127459"/>
                  </a:lnTo>
                  <a:lnTo>
                    <a:pt x="28307" y="127835"/>
                  </a:lnTo>
                  <a:lnTo>
                    <a:pt x="34289" y="12858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354"/>
            <p:cNvSpPr/>
            <p:nvPr/>
          </p:nvSpPr>
          <p:spPr>
            <a:xfrm>
              <a:off x="8386870" y="4141053"/>
              <a:ext cx="128052" cy="153618"/>
            </a:xfrm>
            <a:custGeom>
              <a:avLst/>
              <a:gdLst/>
              <a:ahLst/>
              <a:cxnLst/>
              <a:rect l="0" t="0" r="0" b="0"/>
              <a:pathLst>
                <a:path w="128052" h="153618">
                  <a:moveTo>
                    <a:pt x="17037" y="16609"/>
                  </a:moveTo>
                  <a:lnTo>
                    <a:pt x="17037" y="21160"/>
                  </a:lnTo>
                  <a:lnTo>
                    <a:pt x="16085" y="23453"/>
                  </a:lnTo>
                  <a:lnTo>
                    <a:pt x="14497" y="25934"/>
                  </a:lnTo>
                  <a:lnTo>
                    <a:pt x="12486" y="28541"/>
                  </a:lnTo>
                  <a:lnTo>
                    <a:pt x="11146" y="32184"/>
                  </a:lnTo>
                  <a:lnTo>
                    <a:pt x="10252" y="36517"/>
                  </a:lnTo>
                  <a:lnTo>
                    <a:pt x="9657" y="41311"/>
                  </a:lnTo>
                  <a:lnTo>
                    <a:pt x="9259" y="45460"/>
                  </a:lnTo>
                  <a:lnTo>
                    <a:pt x="8994" y="49178"/>
                  </a:lnTo>
                  <a:lnTo>
                    <a:pt x="8819" y="52609"/>
                  </a:lnTo>
                  <a:lnTo>
                    <a:pt x="7748" y="56802"/>
                  </a:lnTo>
                  <a:lnTo>
                    <a:pt x="6082" y="61502"/>
                  </a:lnTo>
                  <a:lnTo>
                    <a:pt x="4018" y="66540"/>
                  </a:lnTo>
                  <a:lnTo>
                    <a:pt x="2643" y="71804"/>
                  </a:lnTo>
                  <a:lnTo>
                    <a:pt x="1727" y="77218"/>
                  </a:lnTo>
                  <a:lnTo>
                    <a:pt x="1115" y="82732"/>
                  </a:lnTo>
                  <a:lnTo>
                    <a:pt x="707" y="88314"/>
                  </a:lnTo>
                  <a:lnTo>
                    <a:pt x="436" y="93940"/>
                  </a:lnTo>
                  <a:lnTo>
                    <a:pt x="134" y="105271"/>
                  </a:lnTo>
                  <a:lnTo>
                    <a:pt x="0" y="116657"/>
                  </a:lnTo>
                  <a:lnTo>
                    <a:pt x="917" y="121408"/>
                  </a:lnTo>
                  <a:lnTo>
                    <a:pt x="2480" y="125527"/>
                  </a:lnTo>
                  <a:lnTo>
                    <a:pt x="4475" y="129227"/>
                  </a:lnTo>
                  <a:lnTo>
                    <a:pt x="6757" y="132645"/>
                  </a:lnTo>
                  <a:lnTo>
                    <a:pt x="9232" y="135877"/>
                  </a:lnTo>
                  <a:lnTo>
                    <a:pt x="11833" y="138983"/>
                  </a:lnTo>
                  <a:lnTo>
                    <a:pt x="14521" y="142007"/>
                  </a:lnTo>
                  <a:lnTo>
                    <a:pt x="20046" y="147907"/>
                  </a:lnTo>
                  <a:lnTo>
                    <a:pt x="22853" y="149861"/>
                  </a:lnTo>
                  <a:lnTo>
                    <a:pt x="25676" y="151164"/>
                  </a:lnTo>
                  <a:lnTo>
                    <a:pt x="28511" y="152032"/>
                  </a:lnTo>
                  <a:lnTo>
                    <a:pt x="31354" y="152611"/>
                  </a:lnTo>
                  <a:lnTo>
                    <a:pt x="34202" y="152997"/>
                  </a:lnTo>
                  <a:lnTo>
                    <a:pt x="37053" y="153255"/>
                  </a:lnTo>
                  <a:lnTo>
                    <a:pt x="39906" y="153426"/>
                  </a:lnTo>
                  <a:lnTo>
                    <a:pt x="45616" y="153617"/>
                  </a:lnTo>
                  <a:lnTo>
                    <a:pt x="49425" y="152715"/>
                  </a:lnTo>
                  <a:lnTo>
                    <a:pt x="53869" y="151161"/>
                  </a:lnTo>
                  <a:lnTo>
                    <a:pt x="58737" y="149173"/>
                  </a:lnTo>
                  <a:lnTo>
                    <a:pt x="63887" y="146895"/>
                  </a:lnTo>
                  <a:lnTo>
                    <a:pt x="74689" y="141824"/>
                  </a:lnTo>
                  <a:lnTo>
                    <a:pt x="79285" y="138186"/>
                  </a:lnTo>
                  <a:lnTo>
                    <a:pt x="83300" y="133855"/>
                  </a:lnTo>
                  <a:lnTo>
                    <a:pt x="86930" y="129063"/>
                  </a:lnTo>
                  <a:lnTo>
                    <a:pt x="90302" y="123964"/>
                  </a:lnTo>
                  <a:lnTo>
                    <a:pt x="93503" y="118659"/>
                  </a:lnTo>
                  <a:lnTo>
                    <a:pt x="96589" y="113217"/>
                  </a:lnTo>
                  <a:lnTo>
                    <a:pt x="100552" y="107684"/>
                  </a:lnTo>
                  <a:lnTo>
                    <a:pt x="105099" y="102091"/>
                  </a:lnTo>
                  <a:lnTo>
                    <a:pt x="110035" y="96457"/>
                  </a:lnTo>
                  <a:lnTo>
                    <a:pt x="113326" y="90796"/>
                  </a:lnTo>
                  <a:lnTo>
                    <a:pt x="115519" y="85117"/>
                  </a:lnTo>
                  <a:lnTo>
                    <a:pt x="116983" y="79426"/>
                  </a:lnTo>
                  <a:lnTo>
                    <a:pt x="118910" y="74679"/>
                  </a:lnTo>
                  <a:lnTo>
                    <a:pt x="121147" y="70563"/>
                  </a:lnTo>
                  <a:lnTo>
                    <a:pt x="123591" y="66866"/>
                  </a:lnTo>
                  <a:lnTo>
                    <a:pt x="125221" y="62496"/>
                  </a:lnTo>
                  <a:lnTo>
                    <a:pt x="126307" y="57678"/>
                  </a:lnTo>
                  <a:lnTo>
                    <a:pt x="127032" y="52561"/>
                  </a:lnTo>
                  <a:lnTo>
                    <a:pt x="127514" y="48197"/>
                  </a:lnTo>
                  <a:lnTo>
                    <a:pt x="127836" y="44335"/>
                  </a:lnTo>
                  <a:lnTo>
                    <a:pt x="128051" y="40808"/>
                  </a:lnTo>
                  <a:lnTo>
                    <a:pt x="127241" y="36552"/>
                  </a:lnTo>
                  <a:lnTo>
                    <a:pt x="125749" y="31809"/>
                  </a:lnTo>
                  <a:lnTo>
                    <a:pt x="123802" y="26742"/>
                  </a:lnTo>
                  <a:lnTo>
                    <a:pt x="121551" y="22412"/>
                  </a:lnTo>
                  <a:lnTo>
                    <a:pt x="119098" y="18573"/>
                  </a:lnTo>
                  <a:lnTo>
                    <a:pt x="116510" y="15061"/>
                  </a:lnTo>
                  <a:lnTo>
                    <a:pt x="113832" y="11767"/>
                  </a:lnTo>
                  <a:lnTo>
                    <a:pt x="111095" y="8618"/>
                  </a:lnTo>
                  <a:lnTo>
                    <a:pt x="108318" y="5567"/>
                  </a:lnTo>
                  <a:lnTo>
                    <a:pt x="104561" y="3533"/>
                  </a:lnTo>
                  <a:lnTo>
                    <a:pt x="100151" y="2177"/>
                  </a:lnTo>
                  <a:lnTo>
                    <a:pt x="95306" y="1272"/>
                  </a:lnTo>
                  <a:lnTo>
                    <a:pt x="89219" y="670"/>
                  </a:lnTo>
                  <a:lnTo>
                    <a:pt x="82304" y="268"/>
                  </a:lnTo>
                  <a:lnTo>
                    <a:pt x="74835" y="0"/>
                  </a:lnTo>
                  <a:lnTo>
                    <a:pt x="67952" y="774"/>
                  </a:lnTo>
                  <a:lnTo>
                    <a:pt x="61458" y="2242"/>
                  </a:lnTo>
                  <a:lnTo>
                    <a:pt x="40676" y="8860"/>
                  </a:lnTo>
                  <a:lnTo>
                    <a:pt x="32796" y="11443"/>
                  </a:lnTo>
                  <a:lnTo>
                    <a:pt x="26591" y="14117"/>
                  </a:lnTo>
                  <a:lnTo>
                    <a:pt x="21502" y="16853"/>
                  </a:lnTo>
                  <a:lnTo>
                    <a:pt x="8464" y="2518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355"/>
            <p:cNvSpPr/>
            <p:nvPr/>
          </p:nvSpPr>
          <p:spPr>
            <a:xfrm>
              <a:off x="7940992" y="4389130"/>
              <a:ext cx="634366" cy="25708"/>
            </a:xfrm>
            <a:custGeom>
              <a:avLst/>
              <a:gdLst/>
              <a:ahLst/>
              <a:cxnLst/>
              <a:rect l="0" t="0" r="0" b="0"/>
              <a:pathLst>
                <a:path w="634366" h="25708">
                  <a:moveTo>
                    <a:pt x="0" y="25707"/>
                  </a:moveTo>
                  <a:lnTo>
                    <a:pt x="124728" y="25707"/>
                  </a:lnTo>
                  <a:lnTo>
                    <a:pt x="136493" y="24755"/>
                  </a:lnTo>
                  <a:lnTo>
                    <a:pt x="149097" y="23167"/>
                  </a:lnTo>
                  <a:lnTo>
                    <a:pt x="162263" y="21157"/>
                  </a:lnTo>
                  <a:lnTo>
                    <a:pt x="175804" y="19815"/>
                  </a:lnTo>
                  <a:lnTo>
                    <a:pt x="189593" y="18922"/>
                  </a:lnTo>
                  <a:lnTo>
                    <a:pt x="203548" y="18326"/>
                  </a:lnTo>
                  <a:lnTo>
                    <a:pt x="217613" y="16977"/>
                  </a:lnTo>
                  <a:lnTo>
                    <a:pt x="231753" y="15124"/>
                  </a:lnTo>
                  <a:lnTo>
                    <a:pt x="245943" y="12937"/>
                  </a:lnTo>
                  <a:lnTo>
                    <a:pt x="260163" y="11478"/>
                  </a:lnTo>
                  <a:lnTo>
                    <a:pt x="274408" y="10506"/>
                  </a:lnTo>
                  <a:lnTo>
                    <a:pt x="288666" y="9859"/>
                  </a:lnTo>
                  <a:lnTo>
                    <a:pt x="302934" y="8474"/>
                  </a:lnTo>
                  <a:lnTo>
                    <a:pt x="317209" y="6598"/>
                  </a:lnTo>
                  <a:lnTo>
                    <a:pt x="331488" y="4396"/>
                  </a:lnTo>
                  <a:lnTo>
                    <a:pt x="344817" y="2927"/>
                  </a:lnTo>
                  <a:lnTo>
                    <a:pt x="357513" y="1948"/>
                  </a:lnTo>
                  <a:lnTo>
                    <a:pt x="369788" y="1295"/>
                  </a:lnTo>
                  <a:lnTo>
                    <a:pt x="396124" y="570"/>
                  </a:lnTo>
                  <a:lnTo>
                    <a:pt x="512540" y="0"/>
                  </a:lnTo>
                  <a:lnTo>
                    <a:pt x="522668" y="949"/>
                  </a:lnTo>
                  <a:lnTo>
                    <a:pt x="533230" y="2534"/>
                  </a:lnTo>
                  <a:lnTo>
                    <a:pt x="544083" y="4543"/>
                  </a:lnTo>
                  <a:lnTo>
                    <a:pt x="553222" y="5883"/>
                  </a:lnTo>
                  <a:lnTo>
                    <a:pt x="561220" y="6776"/>
                  </a:lnTo>
                  <a:lnTo>
                    <a:pt x="568456" y="7372"/>
                  </a:lnTo>
                  <a:lnTo>
                    <a:pt x="581577" y="8033"/>
                  </a:lnTo>
                  <a:lnTo>
                    <a:pt x="587744" y="8210"/>
                  </a:lnTo>
                  <a:lnTo>
                    <a:pt x="593759" y="9279"/>
                  </a:lnTo>
                  <a:lnTo>
                    <a:pt x="599675" y="10945"/>
                  </a:lnTo>
                  <a:lnTo>
                    <a:pt x="613754" y="15912"/>
                  </a:lnTo>
                  <a:lnTo>
                    <a:pt x="620760" y="16592"/>
                  </a:lnTo>
                  <a:lnTo>
                    <a:pt x="634365" y="1713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356"/>
            <p:cNvSpPr/>
            <p:nvPr/>
          </p:nvSpPr>
          <p:spPr>
            <a:xfrm>
              <a:off x="8062199" y="4474845"/>
              <a:ext cx="15954" cy="222885"/>
            </a:xfrm>
            <a:custGeom>
              <a:avLst/>
              <a:gdLst/>
              <a:ahLst/>
              <a:cxnLst/>
              <a:rect l="0" t="0" r="0" b="0"/>
              <a:pathLst>
                <a:path w="15954" h="222885">
                  <a:moveTo>
                    <a:pt x="7381" y="0"/>
                  </a:moveTo>
                  <a:lnTo>
                    <a:pt x="7381" y="4550"/>
                  </a:lnTo>
                  <a:lnTo>
                    <a:pt x="6428" y="6843"/>
                  </a:lnTo>
                  <a:lnTo>
                    <a:pt x="4841" y="9325"/>
                  </a:lnTo>
                  <a:lnTo>
                    <a:pt x="2829" y="11931"/>
                  </a:lnTo>
                  <a:lnTo>
                    <a:pt x="1489" y="14622"/>
                  </a:lnTo>
                  <a:lnTo>
                    <a:pt x="595" y="17368"/>
                  </a:lnTo>
                  <a:lnTo>
                    <a:pt x="0" y="20151"/>
                  </a:lnTo>
                  <a:lnTo>
                    <a:pt x="556" y="22959"/>
                  </a:lnTo>
                  <a:lnTo>
                    <a:pt x="1878" y="25783"/>
                  </a:lnTo>
                  <a:lnTo>
                    <a:pt x="3712" y="28619"/>
                  </a:lnTo>
                  <a:lnTo>
                    <a:pt x="4935" y="32414"/>
                  </a:lnTo>
                  <a:lnTo>
                    <a:pt x="5750" y="36849"/>
                  </a:lnTo>
                  <a:lnTo>
                    <a:pt x="6293" y="41711"/>
                  </a:lnTo>
                  <a:lnTo>
                    <a:pt x="6656" y="46857"/>
                  </a:lnTo>
                  <a:lnTo>
                    <a:pt x="6897" y="52193"/>
                  </a:lnTo>
                  <a:lnTo>
                    <a:pt x="7166" y="64154"/>
                  </a:lnTo>
                  <a:lnTo>
                    <a:pt x="7381" y="217017"/>
                  </a:lnTo>
                  <a:lnTo>
                    <a:pt x="8333" y="218973"/>
                  </a:lnTo>
                  <a:lnTo>
                    <a:pt x="9920" y="220277"/>
                  </a:lnTo>
                  <a:lnTo>
                    <a:pt x="15953" y="22288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357"/>
            <p:cNvSpPr/>
            <p:nvPr/>
          </p:nvSpPr>
          <p:spPr>
            <a:xfrm>
              <a:off x="8147086" y="4461677"/>
              <a:ext cx="93901" cy="184187"/>
            </a:xfrm>
            <a:custGeom>
              <a:avLst/>
              <a:gdLst/>
              <a:ahLst/>
              <a:cxnLst/>
              <a:rect l="0" t="0" r="0" b="0"/>
              <a:pathLst>
                <a:path w="93901" h="184187">
                  <a:moveTo>
                    <a:pt x="8219" y="64602"/>
                  </a:moveTo>
                  <a:lnTo>
                    <a:pt x="8219" y="97846"/>
                  </a:lnTo>
                  <a:lnTo>
                    <a:pt x="7266" y="102005"/>
                  </a:lnTo>
                  <a:lnTo>
                    <a:pt x="5679" y="105730"/>
                  </a:lnTo>
                  <a:lnTo>
                    <a:pt x="3667" y="109166"/>
                  </a:lnTo>
                  <a:lnTo>
                    <a:pt x="2327" y="113361"/>
                  </a:lnTo>
                  <a:lnTo>
                    <a:pt x="1433" y="118064"/>
                  </a:lnTo>
                  <a:lnTo>
                    <a:pt x="838" y="123103"/>
                  </a:lnTo>
                  <a:lnTo>
                    <a:pt x="440" y="128368"/>
                  </a:lnTo>
                  <a:lnTo>
                    <a:pt x="176" y="133783"/>
                  </a:lnTo>
                  <a:lnTo>
                    <a:pt x="0" y="139298"/>
                  </a:lnTo>
                  <a:lnTo>
                    <a:pt x="834" y="143927"/>
                  </a:lnTo>
                  <a:lnTo>
                    <a:pt x="2344" y="147966"/>
                  </a:lnTo>
                  <a:lnTo>
                    <a:pt x="6560" y="155945"/>
                  </a:lnTo>
                  <a:lnTo>
                    <a:pt x="11609" y="165842"/>
                  </a:lnTo>
                  <a:lnTo>
                    <a:pt x="14289" y="169243"/>
                  </a:lnTo>
                  <a:lnTo>
                    <a:pt x="17028" y="171510"/>
                  </a:lnTo>
                  <a:lnTo>
                    <a:pt x="19807" y="173022"/>
                  </a:lnTo>
                  <a:lnTo>
                    <a:pt x="21659" y="174983"/>
                  </a:lnTo>
                  <a:lnTo>
                    <a:pt x="22894" y="177242"/>
                  </a:lnTo>
                  <a:lnTo>
                    <a:pt x="23717" y="179700"/>
                  </a:lnTo>
                  <a:lnTo>
                    <a:pt x="25218" y="181339"/>
                  </a:lnTo>
                  <a:lnTo>
                    <a:pt x="27172" y="182432"/>
                  </a:lnTo>
                  <a:lnTo>
                    <a:pt x="29427" y="183160"/>
                  </a:lnTo>
                  <a:lnTo>
                    <a:pt x="31882" y="183646"/>
                  </a:lnTo>
                  <a:lnTo>
                    <a:pt x="34471" y="183970"/>
                  </a:lnTo>
                  <a:lnTo>
                    <a:pt x="37150" y="184186"/>
                  </a:lnTo>
                  <a:lnTo>
                    <a:pt x="39889" y="183378"/>
                  </a:lnTo>
                  <a:lnTo>
                    <a:pt x="42668" y="181886"/>
                  </a:lnTo>
                  <a:lnTo>
                    <a:pt x="45472" y="179939"/>
                  </a:lnTo>
                  <a:lnTo>
                    <a:pt x="48295" y="177689"/>
                  </a:lnTo>
                  <a:lnTo>
                    <a:pt x="51128" y="175236"/>
                  </a:lnTo>
                  <a:lnTo>
                    <a:pt x="53970" y="172648"/>
                  </a:lnTo>
                  <a:lnTo>
                    <a:pt x="59668" y="167233"/>
                  </a:lnTo>
                  <a:lnTo>
                    <a:pt x="62521" y="164456"/>
                  </a:lnTo>
                  <a:lnTo>
                    <a:pt x="65374" y="160698"/>
                  </a:lnTo>
                  <a:lnTo>
                    <a:pt x="68230" y="156289"/>
                  </a:lnTo>
                  <a:lnTo>
                    <a:pt x="71087" y="151445"/>
                  </a:lnTo>
                  <a:lnTo>
                    <a:pt x="73943" y="146310"/>
                  </a:lnTo>
                  <a:lnTo>
                    <a:pt x="79657" y="135524"/>
                  </a:lnTo>
                  <a:lnTo>
                    <a:pt x="82514" y="129029"/>
                  </a:lnTo>
                  <a:lnTo>
                    <a:pt x="85372" y="121841"/>
                  </a:lnTo>
                  <a:lnTo>
                    <a:pt x="88229" y="114192"/>
                  </a:lnTo>
                  <a:lnTo>
                    <a:pt x="90135" y="107187"/>
                  </a:lnTo>
                  <a:lnTo>
                    <a:pt x="91404" y="100612"/>
                  </a:lnTo>
                  <a:lnTo>
                    <a:pt x="92250" y="94324"/>
                  </a:lnTo>
                  <a:lnTo>
                    <a:pt x="92815" y="88227"/>
                  </a:lnTo>
                  <a:lnTo>
                    <a:pt x="93191" y="82257"/>
                  </a:lnTo>
                  <a:lnTo>
                    <a:pt x="93609" y="70544"/>
                  </a:lnTo>
                  <a:lnTo>
                    <a:pt x="93878" y="47503"/>
                  </a:lnTo>
                  <a:lnTo>
                    <a:pt x="93900" y="41772"/>
                  </a:lnTo>
                  <a:lnTo>
                    <a:pt x="92962" y="37000"/>
                  </a:lnTo>
                  <a:lnTo>
                    <a:pt x="91384" y="32866"/>
                  </a:lnTo>
                  <a:lnTo>
                    <a:pt x="89380" y="29157"/>
                  </a:lnTo>
                  <a:lnTo>
                    <a:pt x="87092" y="25732"/>
                  </a:lnTo>
                  <a:lnTo>
                    <a:pt x="84613" y="22497"/>
                  </a:lnTo>
                  <a:lnTo>
                    <a:pt x="82008" y="19387"/>
                  </a:lnTo>
                  <a:lnTo>
                    <a:pt x="79319" y="16361"/>
                  </a:lnTo>
                  <a:lnTo>
                    <a:pt x="73792" y="10459"/>
                  </a:lnTo>
                  <a:lnTo>
                    <a:pt x="70031" y="8505"/>
                  </a:lnTo>
                  <a:lnTo>
                    <a:pt x="65619" y="7202"/>
                  </a:lnTo>
                  <a:lnTo>
                    <a:pt x="60773" y="6333"/>
                  </a:lnTo>
                  <a:lnTo>
                    <a:pt x="56590" y="4801"/>
                  </a:lnTo>
                  <a:lnTo>
                    <a:pt x="52849" y="2828"/>
                  </a:lnTo>
                  <a:lnTo>
                    <a:pt x="49402" y="559"/>
                  </a:lnTo>
                  <a:lnTo>
                    <a:pt x="46152" y="0"/>
                  </a:lnTo>
                  <a:lnTo>
                    <a:pt x="43033" y="579"/>
                  </a:lnTo>
                  <a:lnTo>
                    <a:pt x="35733" y="3802"/>
                  </a:lnTo>
                  <a:lnTo>
                    <a:pt x="34182" y="5019"/>
                  </a:lnTo>
                  <a:lnTo>
                    <a:pt x="32195" y="6783"/>
                  </a:lnTo>
                  <a:lnTo>
                    <a:pt x="27447" y="11282"/>
                  </a:lnTo>
                  <a:lnTo>
                    <a:pt x="22162" y="16457"/>
                  </a:lnTo>
                  <a:lnTo>
                    <a:pt x="21324" y="19171"/>
                  </a:lnTo>
                  <a:lnTo>
                    <a:pt x="21718" y="21932"/>
                  </a:lnTo>
                  <a:lnTo>
                    <a:pt x="25364" y="3031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358"/>
            <p:cNvSpPr/>
            <p:nvPr/>
          </p:nvSpPr>
          <p:spPr>
            <a:xfrm>
              <a:off x="8343900" y="4483417"/>
              <a:ext cx="119968" cy="170098"/>
            </a:xfrm>
            <a:custGeom>
              <a:avLst/>
              <a:gdLst/>
              <a:ahLst/>
              <a:cxnLst/>
              <a:rect l="0" t="0" r="0" b="0"/>
              <a:pathLst>
                <a:path w="119968" h="170098">
                  <a:moveTo>
                    <a:pt x="25717" y="0"/>
                  </a:moveTo>
                  <a:lnTo>
                    <a:pt x="25717" y="7381"/>
                  </a:lnTo>
                  <a:lnTo>
                    <a:pt x="23177" y="10583"/>
                  </a:lnTo>
                  <a:lnTo>
                    <a:pt x="21166" y="12770"/>
                  </a:lnTo>
                  <a:lnTo>
                    <a:pt x="19825" y="15182"/>
                  </a:lnTo>
                  <a:lnTo>
                    <a:pt x="18336" y="20400"/>
                  </a:lnTo>
                  <a:lnTo>
                    <a:pt x="16987" y="23125"/>
                  </a:lnTo>
                  <a:lnTo>
                    <a:pt x="15134" y="25894"/>
                  </a:lnTo>
                  <a:lnTo>
                    <a:pt x="12948" y="28693"/>
                  </a:lnTo>
                  <a:lnTo>
                    <a:pt x="11489" y="31511"/>
                  </a:lnTo>
                  <a:lnTo>
                    <a:pt x="10517" y="34342"/>
                  </a:lnTo>
                  <a:lnTo>
                    <a:pt x="9869" y="37183"/>
                  </a:lnTo>
                  <a:lnTo>
                    <a:pt x="8484" y="40981"/>
                  </a:lnTo>
                  <a:lnTo>
                    <a:pt x="6608" y="45418"/>
                  </a:lnTo>
                  <a:lnTo>
                    <a:pt x="4405" y="50281"/>
                  </a:lnTo>
                  <a:lnTo>
                    <a:pt x="2937" y="55428"/>
                  </a:lnTo>
                  <a:lnTo>
                    <a:pt x="1958" y="60765"/>
                  </a:lnTo>
                  <a:lnTo>
                    <a:pt x="1304" y="66227"/>
                  </a:lnTo>
                  <a:lnTo>
                    <a:pt x="870" y="71774"/>
                  </a:lnTo>
                  <a:lnTo>
                    <a:pt x="580" y="77377"/>
                  </a:lnTo>
                  <a:lnTo>
                    <a:pt x="258" y="88682"/>
                  </a:lnTo>
                  <a:lnTo>
                    <a:pt x="15" y="128593"/>
                  </a:lnTo>
                  <a:lnTo>
                    <a:pt x="0" y="156661"/>
                  </a:lnTo>
                  <a:lnTo>
                    <a:pt x="953" y="158733"/>
                  </a:lnTo>
                  <a:lnTo>
                    <a:pt x="2540" y="160115"/>
                  </a:lnTo>
                  <a:lnTo>
                    <a:pt x="4550" y="161036"/>
                  </a:lnTo>
                  <a:lnTo>
                    <a:pt x="6843" y="162602"/>
                  </a:lnTo>
                  <a:lnTo>
                    <a:pt x="9325" y="164599"/>
                  </a:lnTo>
                  <a:lnTo>
                    <a:pt x="11931" y="166883"/>
                  </a:lnTo>
                  <a:lnTo>
                    <a:pt x="14622" y="168405"/>
                  </a:lnTo>
                  <a:lnTo>
                    <a:pt x="17367" y="169420"/>
                  </a:lnTo>
                  <a:lnTo>
                    <a:pt x="20151" y="170097"/>
                  </a:lnTo>
                  <a:lnTo>
                    <a:pt x="23911" y="169595"/>
                  </a:lnTo>
                  <a:lnTo>
                    <a:pt x="28324" y="168309"/>
                  </a:lnTo>
                  <a:lnTo>
                    <a:pt x="33170" y="166498"/>
                  </a:lnTo>
                  <a:lnTo>
                    <a:pt x="37352" y="164339"/>
                  </a:lnTo>
                  <a:lnTo>
                    <a:pt x="41095" y="161947"/>
                  </a:lnTo>
                  <a:lnTo>
                    <a:pt x="44542" y="159400"/>
                  </a:lnTo>
                  <a:lnTo>
                    <a:pt x="47792" y="157701"/>
                  </a:lnTo>
                  <a:lnTo>
                    <a:pt x="50911" y="156569"/>
                  </a:lnTo>
                  <a:lnTo>
                    <a:pt x="53943" y="155814"/>
                  </a:lnTo>
                  <a:lnTo>
                    <a:pt x="57869" y="153407"/>
                  </a:lnTo>
                  <a:lnTo>
                    <a:pt x="62392" y="149896"/>
                  </a:lnTo>
                  <a:lnTo>
                    <a:pt x="67312" y="145651"/>
                  </a:lnTo>
                  <a:lnTo>
                    <a:pt x="71544" y="140916"/>
                  </a:lnTo>
                  <a:lnTo>
                    <a:pt x="75319" y="135854"/>
                  </a:lnTo>
                  <a:lnTo>
                    <a:pt x="78788" y="130574"/>
                  </a:lnTo>
                  <a:lnTo>
                    <a:pt x="83005" y="126102"/>
                  </a:lnTo>
                  <a:lnTo>
                    <a:pt x="87721" y="122168"/>
                  </a:lnTo>
                  <a:lnTo>
                    <a:pt x="92771" y="118593"/>
                  </a:lnTo>
                  <a:lnTo>
                    <a:pt x="97090" y="114305"/>
                  </a:lnTo>
                  <a:lnTo>
                    <a:pt x="100921" y="109541"/>
                  </a:lnTo>
                  <a:lnTo>
                    <a:pt x="104429" y="104460"/>
                  </a:lnTo>
                  <a:lnTo>
                    <a:pt x="107719" y="99167"/>
                  </a:lnTo>
                  <a:lnTo>
                    <a:pt x="110866" y="93734"/>
                  </a:lnTo>
                  <a:lnTo>
                    <a:pt x="113915" y="88207"/>
                  </a:lnTo>
                  <a:lnTo>
                    <a:pt x="115948" y="82617"/>
                  </a:lnTo>
                  <a:lnTo>
                    <a:pt x="117304" y="76986"/>
                  </a:lnTo>
                  <a:lnTo>
                    <a:pt x="118207" y="71327"/>
                  </a:lnTo>
                  <a:lnTo>
                    <a:pt x="118810" y="66601"/>
                  </a:lnTo>
                  <a:lnTo>
                    <a:pt x="119212" y="62498"/>
                  </a:lnTo>
                  <a:lnTo>
                    <a:pt x="119480" y="58810"/>
                  </a:lnTo>
                  <a:lnTo>
                    <a:pt x="119658" y="54447"/>
                  </a:lnTo>
                  <a:lnTo>
                    <a:pt x="119909" y="40156"/>
                  </a:lnTo>
                  <a:lnTo>
                    <a:pt x="119967" y="32770"/>
                  </a:lnTo>
                  <a:lnTo>
                    <a:pt x="119031" y="29466"/>
                  </a:lnTo>
                  <a:lnTo>
                    <a:pt x="117454" y="26312"/>
                  </a:lnTo>
                  <a:lnTo>
                    <a:pt x="115450" y="23256"/>
                  </a:lnTo>
                  <a:lnTo>
                    <a:pt x="112209" y="21220"/>
                  </a:lnTo>
                  <a:lnTo>
                    <a:pt x="108143" y="19861"/>
                  </a:lnTo>
                  <a:lnTo>
                    <a:pt x="103528" y="18956"/>
                  </a:lnTo>
                  <a:lnTo>
                    <a:pt x="99499" y="17400"/>
                  </a:lnTo>
                  <a:lnTo>
                    <a:pt x="95860" y="15410"/>
                  </a:lnTo>
                  <a:lnTo>
                    <a:pt x="92481" y="13131"/>
                  </a:lnTo>
                  <a:lnTo>
                    <a:pt x="88324" y="11612"/>
                  </a:lnTo>
                  <a:lnTo>
                    <a:pt x="83647" y="10599"/>
                  </a:lnTo>
                  <a:lnTo>
                    <a:pt x="78624" y="9923"/>
                  </a:lnTo>
                  <a:lnTo>
                    <a:pt x="74324" y="9473"/>
                  </a:lnTo>
                  <a:lnTo>
                    <a:pt x="70504" y="9173"/>
                  </a:lnTo>
                  <a:lnTo>
                    <a:pt x="67005" y="8973"/>
                  </a:lnTo>
                  <a:lnTo>
                    <a:pt x="58038" y="8751"/>
                  </a:lnTo>
                  <a:lnTo>
                    <a:pt x="17144" y="857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Corollary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Corollary 1: </a:t>
            </a:r>
            <a:r>
              <a:rPr lang="en-US" dirty="0"/>
              <a:t>If two inscribed angles intercept the same arc, then the angles are congruent.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l="11915" t="7565" r="1277"/>
          <a:stretch>
            <a:fillRect/>
          </a:stretch>
        </p:blipFill>
        <p:spPr bwMode="auto">
          <a:xfrm>
            <a:off x="4419600" y="2895600"/>
            <a:ext cx="3647661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293"/>
          <p:cNvSpPr/>
          <p:nvPr/>
        </p:nvSpPr>
        <p:spPr>
          <a:xfrm>
            <a:off x="5446395" y="5470662"/>
            <a:ext cx="2185988" cy="838584"/>
          </a:xfrm>
          <a:custGeom>
            <a:avLst/>
            <a:gdLst/>
            <a:ahLst/>
            <a:cxnLst/>
            <a:rect l="0" t="0" r="0" b="0"/>
            <a:pathLst>
              <a:path w="2185988" h="838584">
                <a:moveTo>
                  <a:pt x="17145" y="658675"/>
                </a:moveTo>
                <a:lnTo>
                  <a:pt x="4030" y="658675"/>
                </a:lnTo>
                <a:lnTo>
                  <a:pt x="2687" y="659628"/>
                </a:lnTo>
                <a:lnTo>
                  <a:pt x="1791" y="661216"/>
                </a:lnTo>
                <a:lnTo>
                  <a:pt x="2" y="667238"/>
                </a:lnTo>
                <a:lnTo>
                  <a:pt x="0" y="659866"/>
                </a:lnTo>
                <a:lnTo>
                  <a:pt x="7381" y="651399"/>
                </a:lnTo>
                <a:lnTo>
                  <a:pt x="12770" y="645936"/>
                </a:lnTo>
                <a:lnTo>
                  <a:pt x="14228" y="642562"/>
                </a:lnTo>
                <a:lnTo>
                  <a:pt x="17233" y="629666"/>
                </a:lnTo>
                <a:lnTo>
                  <a:pt x="21311" y="622605"/>
                </a:lnTo>
                <a:lnTo>
                  <a:pt x="28963" y="613274"/>
                </a:lnTo>
                <a:lnTo>
                  <a:pt x="30738" y="609357"/>
                </a:lnTo>
                <a:lnTo>
                  <a:pt x="32711" y="599927"/>
                </a:lnTo>
                <a:lnTo>
                  <a:pt x="35142" y="595697"/>
                </a:lnTo>
                <a:lnTo>
                  <a:pt x="62619" y="570200"/>
                </a:lnTo>
                <a:lnTo>
                  <a:pt x="88576" y="544378"/>
                </a:lnTo>
                <a:lnTo>
                  <a:pt x="91435" y="542472"/>
                </a:lnTo>
                <a:lnTo>
                  <a:pt x="97153" y="540354"/>
                </a:lnTo>
                <a:lnTo>
                  <a:pt x="109748" y="538809"/>
                </a:lnTo>
                <a:lnTo>
                  <a:pt x="115491" y="538704"/>
                </a:lnTo>
                <a:lnTo>
                  <a:pt x="117951" y="539642"/>
                </a:lnTo>
                <a:lnTo>
                  <a:pt x="125965" y="544561"/>
                </a:lnTo>
                <a:lnTo>
                  <a:pt x="131549" y="546045"/>
                </a:lnTo>
                <a:lnTo>
                  <a:pt x="133419" y="547393"/>
                </a:lnTo>
                <a:lnTo>
                  <a:pt x="134666" y="549245"/>
                </a:lnTo>
                <a:lnTo>
                  <a:pt x="143726" y="571340"/>
                </a:lnTo>
                <a:lnTo>
                  <a:pt x="145138" y="583586"/>
                </a:lnTo>
                <a:lnTo>
                  <a:pt x="145615" y="604790"/>
                </a:lnTo>
                <a:lnTo>
                  <a:pt x="146606" y="609417"/>
                </a:lnTo>
                <a:lnTo>
                  <a:pt x="151600" y="621432"/>
                </a:lnTo>
                <a:lnTo>
                  <a:pt x="153770" y="642076"/>
                </a:lnTo>
                <a:lnTo>
                  <a:pt x="154199" y="664498"/>
                </a:lnTo>
                <a:lnTo>
                  <a:pt x="154302" y="703058"/>
                </a:lnTo>
                <a:lnTo>
                  <a:pt x="155255" y="706361"/>
                </a:lnTo>
                <a:lnTo>
                  <a:pt x="160196" y="715561"/>
                </a:lnTo>
                <a:lnTo>
                  <a:pt x="161685" y="721423"/>
                </a:lnTo>
                <a:lnTo>
                  <a:pt x="163035" y="723367"/>
                </a:lnTo>
                <a:lnTo>
                  <a:pt x="164887" y="724663"/>
                </a:lnTo>
                <a:lnTo>
                  <a:pt x="167075" y="725527"/>
                </a:lnTo>
                <a:lnTo>
                  <a:pt x="168533" y="727055"/>
                </a:lnTo>
                <a:lnTo>
                  <a:pt x="169505" y="729027"/>
                </a:lnTo>
                <a:lnTo>
                  <a:pt x="171065" y="734484"/>
                </a:lnTo>
                <a:lnTo>
                  <a:pt x="178796" y="743091"/>
                </a:lnTo>
                <a:lnTo>
                  <a:pt x="180158" y="743527"/>
                </a:lnTo>
                <a:lnTo>
                  <a:pt x="195590" y="744366"/>
                </a:lnTo>
                <a:lnTo>
                  <a:pt x="201251" y="744390"/>
                </a:lnTo>
                <a:lnTo>
                  <a:pt x="203700" y="743441"/>
                </a:lnTo>
                <a:lnTo>
                  <a:pt x="208960" y="739846"/>
                </a:lnTo>
                <a:lnTo>
                  <a:pt x="210744" y="737554"/>
                </a:lnTo>
                <a:lnTo>
                  <a:pt x="211934" y="735074"/>
                </a:lnTo>
                <a:lnTo>
                  <a:pt x="212727" y="732467"/>
                </a:lnTo>
                <a:lnTo>
                  <a:pt x="214207" y="730730"/>
                </a:lnTo>
                <a:lnTo>
                  <a:pt x="216148" y="729572"/>
                </a:lnTo>
                <a:lnTo>
                  <a:pt x="218393" y="728800"/>
                </a:lnTo>
                <a:lnTo>
                  <a:pt x="223428" y="725402"/>
                </a:lnTo>
                <a:lnTo>
                  <a:pt x="234422" y="715459"/>
                </a:lnTo>
                <a:lnTo>
                  <a:pt x="251469" y="691267"/>
                </a:lnTo>
                <a:lnTo>
                  <a:pt x="271463" y="669221"/>
                </a:lnTo>
                <a:lnTo>
                  <a:pt x="277177" y="659870"/>
                </a:lnTo>
                <a:lnTo>
                  <a:pt x="280035" y="656614"/>
                </a:lnTo>
                <a:lnTo>
                  <a:pt x="282892" y="654443"/>
                </a:lnTo>
                <a:lnTo>
                  <a:pt x="288607" y="651079"/>
                </a:lnTo>
                <a:lnTo>
                  <a:pt x="305752" y="636602"/>
                </a:lnTo>
                <a:lnTo>
                  <a:pt x="314325" y="633085"/>
                </a:lnTo>
                <a:lnTo>
                  <a:pt x="322897" y="627386"/>
                </a:lnTo>
                <a:lnTo>
                  <a:pt x="328612" y="625719"/>
                </a:lnTo>
                <a:lnTo>
                  <a:pt x="331470" y="626227"/>
                </a:lnTo>
                <a:lnTo>
                  <a:pt x="337184" y="629331"/>
                </a:lnTo>
                <a:lnTo>
                  <a:pt x="362902" y="653015"/>
                </a:lnTo>
                <a:lnTo>
                  <a:pt x="364807" y="656807"/>
                </a:lnTo>
                <a:lnTo>
                  <a:pt x="372666" y="682042"/>
                </a:lnTo>
                <a:lnTo>
                  <a:pt x="382187" y="698604"/>
                </a:lnTo>
                <a:lnTo>
                  <a:pt x="389842" y="724764"/>
                </a:lnTo>
                <a:lnTo>
                  <a:pt x="394400" y="747330"/>
                </a:lnTo>
                <a:lnTo>
                  <a:pt x="399963" y="764424"/>
                </a:lnTo>
                <a:lnTo>
                  <a:pt x="402987" y="780601"/>
                </a:lnTo>
                <a:lnTo>
                  <a:pt x="409520" y="795084"/>
                </a:lnTo>
                <a:lnTo>
                  <a:pt x="410173" y="798192"/>
                </a:lnTo>
                <a:lnTo>
                  <a:pt x="413439" y="804185"/>
                </a:lnTo>
                <a:lnTo>
                  <a:pt x="435867" y="828784"/>
                </a:lnTo>
                <a:lnTo>
                  <a:pt x="437263" y="829231"/>
                </a:lnTo>
                <a:lnTo>
                  <a:pt x="452763" y="830091"/>
                </a:lnTo>
                <a:lnTo>
                  <a:pt x="456180" y="827570"/>
                </a:lnTo>
                <a:lnTo>
                  <a:pt x="458425" y="825564"/>
                </a:lnTo>
                <a:lnTo>
                  <a:pt x="460874" y="824227"/>
                </a:lnTo>
                <a:lnTo>
                  <a:pt x="468871" y="821393"/>
                </a:lnTo>
                <a:lnTo>
                  <a:pt x="480107" y="812384"/>
                </a:lnTo>
                <a:lnTo>
                  <a:pt x="505778" y="787247"/>
                </a:lnTo>
                <a:lnTo>
                  <a:pt x="520065" y="772020"/>
                </a:lnTo>
                <a:lnTo>
                  <a:pt x="537210" y="747099"/>
                </a:lnTo>
                <a:lnTo>
                  <a:pt x="551497" y="725694"/>
                </a:lnTo>
                <a:lnTo>
                  <a:pt x="559752" y="719259"/>
                </a:lnTo>
                <a:lnTo>
                  <a:pt x="594301" y="696798"/>
                </a:lnTo>
                <a:lnTo>
                  <a:pt x="604925" y="693148"/>
                </a:lnTo>
                <a:lnTo>
                  <a:pt x="614106" y="687410"/>
                </a:lnTo>
                <a:lnTo>
                  <a:pt x="619963" y="685734"/>
                </a:lnTo>
                <a:lnTo>
                  <a:pt x="641026" y="684471"/>
                </a:lnTo>
                <a:lnTo>
                  <a:pt x="650343" y="684428"/>
                </a:lnTo>
                <a:lnTo>
                  <a:pt x="654541" y="685368"/>
                </a:lnTo>
                <a:lnTo>
                  <a:pt x="661747" y="688954"/>
                </a:lnTo>
                <a:lnTo>
                  <a:pt x="677070" y="701762"/>
                </a:lnTo>
                <a:lnTo>
                  <a:pt x="679980" y="704545"/>
                </a:lnTo>
                <a:lnTo>
                  <a:pt x="681920" y="707352"/>
                </a:lnTo>
                <a:lnTo>
                  <a:pt x="684076" y="713012"/>
                </a:lnTo>
                <a:lnTo>
                  <a:pt x="686555" y="715854"/>
                </a:lnTo>
                <a:lnTo>
                  <a:pt x="694390" y="721553"/>
                </a:lnTo>
                <a:lnTo>
                  <a:pt x="697242" y="725359"/>
                </a:lnTo>
                <a:lnTo>
                  <a:pt x="699143" y="729801"/>
                </a:lnTo>
                <a:lnTo>
                  <a:pt x="700410" y="734668"/>
                </a:lnTo>
                <a:lnTo>
                  <a:pt x="704358" y="742614"/>
                </a:lnTo>
                <a:lnTo>
                  <a:pt x="714654" y="760028"/>
                </a:lnTo>
                <a:lnTo>
                  <a:pt x="717674" y="768173"/>
                </a:lnTo>
                <a:lnTo>
                  <a:pt x="718479" y="771679"/>
                </a:lnTo>
                <a:lnTo>
                  <a:pt x="721914" y="778114"/>
                </a:lnTo>
                <a:lnTo>
                  <a:pt x="737394" y="802570"/>
                </a:lnTo>
                <a:lnTo>
                  <a:pt x="748696" y="815474"/>
                </a:lnTo>
                <a:lnTo>
                  <a:pt x="751543" y="817501"/>
                </a:lnTo>
                <a:lnTo>
                  <a:pt x="760101" y="821305"/>
                </a:lnTo>
                <a:lnTo>
                  <a:pt x="768669" y="827088"/>
                </a:lnTo>
                <a:lnTo>
                  <a:pt x="774383" y="828776"/>
                </a:lnTo>
                <a:lnTo>
                  <a:pt x="776288" y="830178"/>
                </a:lnTo>
                <a:lnTo>
                  <a:pt x="777557" y="832065"/>
                </a:lnTo>
                <a:lnTo>
                  <a:pt x="778404" y="834276"/>
                </a:lnTo>
                <a:lnTo>
                  <a:pt x="779921" y="835750"/>
                </a:lnTo>
                <a:lnTo>
                  <a:pt x="781885" y="836732"/>
                </a:lnTo>
                <a:lnTo>
                  <a:pt x="786607" y="837825"/>
                </a:lnTo>
                <a:lnTo>
                  <a:pt x="795653" y="838583"/>
                </a:lnTo>
                <a:lnTo>
                  <a:pt x="799076" y="836106"/>
                </a:lnTo>
                <a:lnTo>
                  <a:pt x="801322" y="834113"/>
                </a:lnTo>
                <a:lnTo>
                  <a:pt x="803772" y="832784"/>
                </a:lnTo>
                <a:lnTo>
                  <a:pt x="811771" y="829960"/>
                </a:lnTo>
                <a:lnTo>
                  <a:pt x="820173" y="824467"/>
                </a:lnTo>
                <a:lnTo>
                  <a:pt x="828696" y="821464"/>
                </a:lnTo>
                <a:lnTo>
                  <a:pt x="834399" y="817385"/>
                </a:lnTo>
                <a:lnTo>
                  <a:pt x="836301" y="814965"/>
                </a:lnTo>
                <a:lnTo>
                  <a:pt x="837569" y="812398"/>
                </a:lnTo>
                <a:lnTo>
                  <a:pt x="849207" y="786459"/>
                </a:lnTo>
                <a:lnTo>
                  <a:pt x="860212" y="764244"/>
                </a:lnTo>
                <a:lnTo>
                  <a:pt x="863329" y="755442"/>
                </a:lnTo>
                <a:lnTo>
                  <a:pt x="865667" y="747403"/>
                </a:lnTo>
                <a:lnTo>
                  <a:pt x="872338" y="733119"/>
                </a:lnTo>
                <a:lnTo>
                  <a:pt x="888752" y="707340"/>
                </a:lnTo>
                <a:lnTo>
                  <a:pt x="911545" y="681650"/>
                </a:lnTo>
                <a:lnTo>
                  <a:pt x="914401" y="679707"/>
                </a:lnTo>
                <a:lnTo>
                  <a:pt x="922973" y="676019"/>
                </a:lnTo>
                <a:lnTo>
                  <a:pt x="931545" y="670270"/>
                </a:lnTo>
                <a:lnTo>
                  <a:pt x="937259" y="668591"/>
                </a:lnTo>
                <a:lnTo>
                  <a:pt x="945832" y="667646"/>
                </a:lnTo>
                <a:lnTo>
                  <a:pt x="954087" y="669965"/>
                </a:lnTo>
                <a:lnTo>
                  <a:pt x="963153" y="673218"/>
                </a:lnTo>
                <a:lnTo>
                  <a:pt x="970358" y="674664"/>
                </a:lnTo>
                <a:lnTo>
                  <a:pt x="976735" y="677846"/>
                </a:lnTo>
                <a:lnTo>
                  <a:pt x="988590" y="687650"/>
                </a:lnTo>
                <a:lnTo>
                  <a:pt x="1001057" y="704651"/>
                </a:lnTo>
                <a:lnTo>
                  <a:pt x="1014582" y="716007"/>
                </a:lnTo>
                <a:lnTo>
                  <a:pt x="1025998" y="730061"/>
                </a:lnTo>
                <a:lnTo>
                  <a:pt x="1056890" y="755717"/>
                </a:lnTo>
                <a:lnTo>
                  <a:pt x="1065733" y="764369"/>
                </a:lnTo>
                <a:lnTo>
                  <a:pt x="1069581" y="766285"/>
                </a:lnTo>
                <a:lnTo>
                  <a:pt x="1083146" y="769934"/>
                </a:lnTo>
                <a:lnTo>
                  <a:pt x="1093621" y="775673"/>
                </a:lnTo>
                <a:lnTo>
                  <a:pt x="1099781" y="777349"/>
                </a:lnTo>
                <a:lnTo>
                  <a:pt x="1151541" y="778687"/>
                </a:lnTo>
                <a:lnTo>
                  <a:pt x="1154409" y="777736"/>
                </a:lnTo>
                <a:lnTo>
                  <a:pt x="1160135" y="774138"/>
                </a:lnTo>
                <a:lnTo>
                  <a:pt x="1185862" y="750071"/>
                </a:lnTo>
                <a:lnTo>
                  <a:pt x="1194434" y="741530"/>
                </a:lnTo>
                <a:lnTo>
                  <a:pt x="1196339" y="737724"/>
                </a:lnTo>
                <a:lnTo>
                  <a:pt x="1198456" y="728416"/>
                </a:lnTo>
                <a:lnTo>
                  <a:pt x="1204477" y="717928"/>
                </a:lnTo>
                <a:lnTo>
                  <a:pt x="1208749" y="712465"/>
                </a:lnTo>
                <a:lnTo>
                  <a:pt x="1211598" y="705965"/>
                </a:lnTo>
                <a:lnTo>
                  <a:pt x="1216559" y="684117"/>
                </a:lnTo>
                <a:lnTo>
                  <a:pt x="1226286" y="659185"/>
                </a:lnTo>
                <a:lnTo>
                  <a:pt x="1237380" y="635916"/>
                </a:lnTo>
                <a:lnTo>
                  <a:pt x="1247791" y="613927"/>
                </a:lnTo>
                <a:lnTo>
                  <a:pt x="1249899" y="606085"/>
                </a:lnTo>
                <a:lnTo>
                  <a:pt x="1255916" y="596885"/>
                </a:lnTo>
                <a:lnTo>
                  <a:pt x="1263034" y="587397"/>
                </a:lnTo>
                <a:lnTo>
                  <a:pt x="1270145" y="573546"/>
                </a:lnTo>
                <a:lnTo>
                  <a:pt x="1288815" y="552983"/>
                </a:lnTo>
                <a:lnTo>
                  <a:pt x="1291644" y="551066"/>
                </a:lnTo>
                <a:lnTo>
                  <a:pt x="1297329" y="548936"/>
                </a:lnTo>
                <a:lnTo>
                  <a:pt x="1321832" y="547382"/>
                </a:lnTo>
                <a:lnTo>
                  <a:pt x="1330748" y="549839"/>
                </a:lnTo>
                <a:lnTo>
                  <a:pt x="1340109" y="554106"/>
                </a:lnTo>
                <a:lnTo>
                  <a:pt x="1353879" y="564607"/>
                </a:lnTo>
                <a:lnTo>
                  <a:pt x="1360866" y="570194"/>
                </a:lnTo>
                <a:lnTo>
                  <a:pt x="1402948" y="595813"/>
                </a:lnTo>
                <a:lnTo>
                  <a:pt x="1450587" y="624385"/>
                </a:lnTo>
                <a:lnTo>
                  <a:pt x="1463901" y="632958"/>
                </a:lnTo>
                <a:lnTo>
                  <a:pt x="1467424" y="635815"/>
                </a:lnTo>
                <a:lnTo>
                  <a:pt x="1473878" y="638991"/>
                </a:lnTo>
                <a:lnTo>
                  <a:pt x="1480874" y="640402"/>
                </a:lnTo>
                <a:lnTo>
                  <a:pt x="1527463" y="641517"/>
                </a:lnTo>
                <a:lnTo>
                  <a:pt x="1530753" y="640569"/>
                </a:lnTo>
                <a:lnTo>
                  <a:pt x="1536950" y="636976"/>
                </a:lnTo>
                <a:lnTo>
                  <a:pt x="1548688" y="627860"/>
                </a:lnTo>
                <a:lnTo>
                  <a:pt x="1554446" y="625930"/>
                </a:lnTo>
                <a:lnTo>
                  <a:pt x="1557315" y="623510"/>
                </a:lnTo>
                <a:lnTo>
                  <a:pt x="1571622" y="605208"/>
                </a:lnTo>
                <a:lnTo>
                  <a:pt x="1573527" y="601123"/>
                </a:lnTo>
                <a:lnTo>
                  <a:pt x="1582896" y="569806"/>
                </a:lnTo>
                <a:lnTo>
                  <a:pt x="1587857" y="547176"/>
                </a:lnTo>
                <a:lnTo>
                  <a:pt x="1590066" y="541480"/>
                </a:lnTo>
                <a:lnTo>
                  <a:pt x="1593176" y="519811"/>
                </a:lnTo>
                <a:lnTo>
                  <a:pt x="1600118" y="486889"/>
                </a:lnTo>
                <a:lnTo>
                  <a:pt x="1602186" y="462361"/>
                </a:lnTo>
                <a:lnTo>
                  <a:pt x="1602799" y="441652"/>
                </a:lnTo>
                <a:lnTo>
                  <a:pt x="1603933" y="418794"/>
                </a:lnTo>
                <a:lnTo>
                  <a:pt x="1609827" y="396062"/>
                </a:lnTo>
                <a:lnTo>
                  <a:pt x="1610428" y="392159"/>
                </a:lnTo>
                <a:lnTo>
                  <a:pt x="1613636" y="385284"/>
                </a:lnTo>
                <a:lnTo>
                  <a:pt x="1625229" y="370190"/>
                </a:lnTo>
                <a:lnTo>
                  <a:pt x="1627199" y="364407"/>
                </a:lnTo>
                <a:lnTo>
                  <a:pt x="1628677" y="362484"/>
                </a:lnTo>
                <a:lnTo>
                  <a:pt x="1630614" y="361202"/>
                </a:lnTo>
                <a:lnTo>
                  <a:pt x="1632858" y="360347"/>
                </a:lnTo>
                <a:lnTo>
                  <a:pt x="1656266" y="358788"/>
                </a:lnTo>
                <a:lnTo>
                  <a:pt x="1659485" y="359690"/>
                </a:lnTo>
                <a:lnTo>
                  <a:pt x="1669518" y="364559"/>
                </a:lnTo>
                <a:lnTo>
                  <a:pt x="1683180" y="367377"/>
                </a:lnTo>
                <a:lnTo>
                  <a:pt x="1704402" y="379039"/>
                </a:lnTo>
                <a:lnTo>
                  <a:pt x="1737477" y="403201"/>
                </a:lnTo>
                <a:lnTo>
                  <a:pt x="1777371" y="433023"/>
                </a:lnTo>
                <a:lnTo>
                  <a:pt x="1805941" y="454487"/>
                </a:lnTo>
                <a:lnTo>
                  <a:pt x="1827847" y="466013"/>
                </a:lnTo>
                <a:lnTo>
                  <a:pt x="1861749" y="477302"/>
                </a:lnTo>
                <a:lnTo>
                  <a:pt x="1887498" y="478534"/>
                </a:lnTo>
                <a:lnTo>
                  <a:pt x="1889839" y="477621"/>
                </a:lnTo>
                <a:lnTo>
                  <a:pt x="1891401" y="476060"/>
                </a:lnTo>
                <a:lnTo>
                  <a:pt x="1892441" y="474067"/>
                </a:lnTo>
                <a:lnTo>
                  <a:pt x="1894087" y="472738"/>
                </a:lnTo>
                <a:lnTo>
                  <a:pt x="1896137" y="471852"/>
                </a:lnTo>
                <a:lnTo>
                  <a:pt x="1898456" y="471262"/>
                </a:lnTo>
                <a:lnTo>
                  <a:pt x="1903573" y="468065"/>
                </a:lnTo>
                <a:lnTo>
                  <a:pt x="1910069" y="462803"/>
                </a:lnTo>
                <a:lnTo>
                  <a:pt x="1910601" y="461419"/>
                </a:lnTo>
                <a:lnTo>
                  <a:pt x="1912304" y="453967"/>
                </a:lnTo>
                <a:lnTo>
                  <a:pt x="1918390" y="437405"/>
                </a:lnTo>
                <a:lnTo>
                  <a:pt x="1919692" y="422617"/>
                </a:lnTo>
                <a:lnTo>
                  <a:pt x="1920132" y="396570"/>
                </a:lnTo>
                <a:lnTo>
                  <a:pt x="1920239" y="255411"/>
                </a:lnTo>
                <a:lnTo>
                  <a:pt x="1922780" y="241004"/>
                </a:lnTo>
                <a:lnTo>
                  <a:pt x="1927025" y="224723"/>
                </a:lnTo>
                <a:lnTo>
                  <a:pt x="1928971" y="216253"/>
                </a:lnTo>
                <a:lnTo>
                  <a:pt x="1933011" y="206138"/>
                </a:lnTo>
                <a:lnTo>
                  <a:pt x="1935421" y="202679"/>
                </a:lnTo>
                <a:lnTo>
                  <a:pt x="1937980" y="200373"/>
                </a:lnTo>
                <a:lnTo>
                  <a:pt x="1943364" y="196857"/>
                </a:lnTo>
                <a:lnTo>
                  <a:pt x="1948933" y="192121"/>
                </a:lnTo>
                <a:lnTo>
                  <a:pt x="1951751" y="190476"/>
                </a:lnTo>
                <a:lnTo>
                  <a:pt x="1957422" y="188649"/>
                </a:lnTo>
                <a:lnTo>
                  <a:pt x="1965971" y="187621"/>
                </a:lnTo>
                <a:lnTo>
                  <a:pt x="1968824" y="188429"/>
                </a:lnTo>
                <a:lnTo>
                  <a:pt x="1977392" y="193164"/>
                </a:lnTo>
                <a:lnTo>
                  <a:pt x="1985962" y="195944"/>
                </a:lnTo>
                <a:lnTo>
                  <a:pt x="1991678" y="199969"/>
                </a:lnTo>
                <a:lnTo>
                  <a:pt x="2015290" y="219868"/>
                </a:lnTo>
                <a:lnTo>
                  <a:pt x="2051556" y="244275"/>
                </a:lnTo>
                <a:lnTo>
                  <a:pt x="2058930" y="250025"/>
                </a:lnTo>
                <a:lnTo>
                  <a:pt x="2063183" y="251939"/>
                </a:lnTo>
                <a:lnTo>
                  <a:pt x="2080116" y="255264"/>
                </a:lnTo>
                <a:lnTo>
                  <a:pt x="2091330" y="251067"/>
                </a:lnTo>
                <a:lnTo>
                  <a:pt x="2102166" y="243791"/>
                </a:lnTo>
                <a:lnTo>
                  <a:pt x="2104389" y="241116"/>
                </a:lnTo>
                <a:lnTo>
                  <a:pt x="2105871" y="238380"/>
                </a:lnTo>
                <a:lnTo>
                  <a:pt x="2114336" y="216507"/>
                </a:lnTo>
                <a:lnTo>
                  <a:pt x="2116497" y="194287"/>
                </a:lnTo>
                <a:lnTo>
                  <a:pt x="2117137" y="168654"/>
                </a:lnTo>
                <a:lnTo>
                  <a:pt x="2117404" y="54502"/>
                </a:lnTo>
                <a:lnTo>
                  <a:pt x="2119946" y="37411"/>
                </a:lnTo>
                <a:lnTo>
                  <a:pt x="2125185" y="12700"/>
                </a:lnTo>
                <a:lnTo>
                  <a:pt x="2125627" y="9625"/>
                </a:lnTo>
                <a:lnTo>
                  <a:pt x="2128363" y="5718"/>
                </a:lnTo>
                <a:lnTo>
                  <a:pt x="2133329" y="0"/>
                </a:lnTo>
                <a:lnTo>
                  <a:pt x="2133737" y="483"/>
                </a:lnTo>
                <a:lnTo>
                  <a:pt x="2134445" y="6097"/>
                </a:lnTo>
                <a:lnTo>
                  <a:pt x="2139071" y="11399"/>
                </a:lnTo>
                <a:lnTo>
                  <a:pt x="2141375" y="12846"/>
                </a:lnTo>
                <a:lnTo>
                  <a:pt x="2149168" y="15833"/>
                </a:lnTo>
                <a:lnTo>
                  <a:pt x="2160335" y="24894"/>
                </a:lnTo>
                <a:lnTo>
                  <a:pt x="2166966" y="30284"/>
                </a:lnTo>
                <a:lnTo>
                  <a:pt x="2185987" y="4145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7135187" y="2751772"/>
            <a:ext cx="1637339" cy="300039"/>
            <a:chOff x="7135187" y="2751772"/>
            <a:chExt cx="1637339" cy="300039"/>
          </a:xfrm>
        </p:grpSpPr>
        <p:sp>
          <p:nvSpPr>
            <p:cNvPr id="6" name="SMARTPenAnnotation294"/>
            <p:cNvSpPr/>
            <p:nvPr/>
          </p:nvSpPr>
          <p:spPr>
            <a:xfrm>
              <a:off x="7135187" y="2820352"/>
              <a:ext cx="291456" cy="154306"/>
            </a:xfrm>
            <a:custGeom>
              <a:avLst/>
              <a:gdLst/>
              <a:ahLst/>
              <a:cxnLst/>
              <a:rect l="0" t="0" r="0" b="0"/>
              <a:pathLst>
                <a:path w="291456" h="154306">
                  <a:moveTo>
                    <a:pt x="231447" y="0"/>
                  </a:moveTo>
                  <a:lnTo>
                    <a:pt x="226896" y="0"/>
                  </a:lnTo>
                  <a:lnTo>
                    <a:pt x="225556" y="953"/>
                  </a:lnTo>
                  <a:lnTo>
                    <a:pt x="224662" y="2540"/>
                  </a:lnTo>
                  <a:lnTo>
                    <a:pt x="224067" y="4551"/>
                  </a:lnTo>
                  <a:lnTo>
                    <a:pt x="222717" y="5891"/>
                  </a:lnTo>
                  <a:lnTo>
                    <a:pt x="220865" y="6785"/>
                  </a:lnTo>
                  <a:lnTo>
                    <a:pt x="218678" y="7381"/>
                  </a:lnTo>
                  <a:lnTo>
                    <a:pt x="213707" y="10583"/>
                  </a:lnTo>
                  <a:lnTo>
                    <a:pt x="207371" y="15181"/>
                  </a:lnTo>
                  <a:lnTo>
                    <a:pt x="203014" y="17741"/>
                  </a:lnTo>
                  <a:lnTo>
                    <a:pt x="194046" y="22172"/>
                  </a:lnTo>
                  <a:lnTo>
                    <a:pt x="186884" y="24142"/>
                  </a:lnTo>
                  <a:lnTo>
                    <a:pt x="177987" y="27557"/>
                  </a:lnTo>
                  <a:lnTo>
                    <a:pt x="172947" y="29802"/>
                  </a:lnTo>
                  <a:lnTo>
                    <a:pt x="162267" y="34835"/>
                  </a:lnTo>
                  <a:lnTo>
                    <a:pt x="156753" y="37511"/>
                  </a:lnTo>
                  <a:lnTo>
                    <a:pt x="152124" y="40247"/>
                  </a:lnTo>
                  <a:lnTo>
                    <a:pt x="148085" y="43024"/>
                  </a:lnTo>
                  <a:lnTo>
                    <a:pt x="144440" y="45828"/>
                  </a:lnTo>
                  <a:lnTo>
                    <a:pt x="139152" y="48649"/>
                  </a:lnTo>
                  <a:lnTo>
                    <a:pt x="132770" y="51483"/>
                  </a:lnTo>
                  <a:lnTo>
                    <a:pt x="125658" y="54325"/>
                  </a:lnTo>
                  <a:lnTo>
                    <a:pt x="119011" y="57171"/>
                  </a:lnTo>
                  <a:lnTo>
                    <a:pt x="106546" y="62875"/>
                  </a:lnTo>
                  <a:lnTo>
                    <a:pt x="101507" y="65729"/>
                  </a:lnTo>
                  <a:lnTo>
                    <a:pt x="97196" y="68584"/>
                  </a:lnTo>
                  <a:lnTo>
                    <a:pt x="93369" y="71440"/>
                  </a:lnTo>
                  <a:lnTo>
                    <a:pt x="88913" y="73345"/>
                  </a:lnTo>
                  <a:lnTo>
                    <a:pt x="84036" y="74614"/>
                  </a:lnTo>
                  <a:lnTo>
                    <a:pt x="78881" y="75460"/>
                  </a:lnTo>
                  <a:lnTo>
                    <a:pt x="70613" y="78940"/>
                  </a:lnTo>
                  <a:lnTo>
                    <a:pt x="63763" y="83662"/>
                  </a:lnTo>
                  <a:lnTo>
                    <a:pt x="60603" y="86255"/>
                  </a:lnTo>
                  <a:lnTo>
                    <a:pt x="57543" y="88936"/>
                  </a:lnTo>
                  <a:lnTo>
                    <a:pt x="53599" y="91675"/>
                  </a:lnTo>
                  <a:lnTo>
                    <a:pt x="49065" y="94454"/>
                  </a:lnTo>
                  <a:lnTo>
                    <a:pt x="44136" y="97260"/>
                  </a:lnTo>
                  <a:lnTo>
                    <a:pt x="36121" y="100377"/>
                  </a:lnTo>
                  <a:lnTo>
                    <a:pt x="29383" y="101762"/>
                  </a:lnTo>
                  <a:lnTo>
                    <a:pt x="23214" y="102377"/>
                  </a:lnTo>
                  <a:lnTo>
                    <a:pt x="20235" y="103494"/>
                  </a:lnTo>
                  <a:lnTo>
                    <a:pt x="14385" y="107275"/>
                  </a:lnTo>
                  <a:lnTo>
                    <a:pt x="10287" y="110208"/>
                  </a:lnTo>
                  <a:lnTo>
                    <a:pt x="6789" y="110894"/>
                  </a:lnTo>
                  <a:lnTo>
                    <a:pt x="1333" y="111334"/>
                  </a:lnTo>
                  <a:lnTo>
                    <a:pt x="885" y="112323"/>
                  </a:lnTo>
                  <a:lnTo>
                    <a:pt x="388" y="115961"/>
                  </a:lnTo>
                  <a:lnTo>
                    <a:pt x="0" y="119910"/>
                  </a:lnTo>
                  <a:lnTo>
                    <a:pt x="4544" y="119984"/>
                  </a:lnTo>
                  <a:lnTo>
                    <a:pt x="5884" y="120947"/>
                  </a:lnTo>
                  <a:lnTo>
                    <a:pt x="6777" y="122541"/>
                  </a:lnTo>
                  <a:lnTo>
                    <a:pt x="7372" y="124557"/>
                  </a:lnTo>
                  <a:lnTo>
                    <a:pt x="8721" y="125900"/>
                  </a:lnTo>
                  <a:lnTo>
                    <a:pt x="10573" y="126796"/>
                  </a:lnTo>
                  <a:lnTo>
                    <a:pt x="15171" y="127791"/>
                  </a:lnTo>
                  <a:lnTo>
                    <a:pt x="20390" y="128234"/>
                  </a:lnTo>
                  <a:lnTo>
                    <a:pt x="23115" y="129304"/>
                  </a:lnTo>
                  <a:lnTo>
                    <a:pt x="28683" y="133033"/>
                  </a:lnTo>
                  <a:lnTo>
                    <a:pt x="36872" y="135326"/>
                  </a:lnTo>
                  <a:lnTo>
                    <a:pt x="41723" y="135937"/>
                  </a:lnTo>
                  <a:lnTo>
                    <a:pt x="46862" y="136345"/>
                  </a:lnTo>
                  <a:lnTo>
                    <a:pt x="52193" y="136617"/>
                  </a:lnTo>
                  <a:lnTo>
                    <a:pt x="63196" y="136919"/>
                  </a:lnTo>
                  <a:lnTo>
                    <a:pt x="122551" y="137156"/>
                  </a:lnTo>
                  <a:lnTo>
                    <a:pt x="210223" y="137160"/>
                  </a:lnTo>
                  <a:lnTo>
                    <a:pt x="215393" y="138113"/>
                  </a:lnTo>
                  <a:lnTo>
                    <a:pt x="223677" y="141711"/>
                  </a:lnTo>
                  <a:lnTo>
                    <a:pt x="230534" y="143945"/>
                  </a:lnTo>
                  <a:lnTo>
                    <a:pt x="237709" y="144938"/>
                  </a:lnTo>
                  <a:lnTo>
                    <a:pt x="242289" y="145203"/>
                  </a:lnTo>
                  <a:lnTo>
                    <a:pt x="251507" y="145497"/>
                  </a:lnTo>
                  <a:lnTo>
                    <a:pt x="258777" y="145628"/>
                  </a:lnTo>
                  <a:lnTo>
                    <a:pt x="261097" y="146615"/>
                  </a:lnTo>
                  <a:lnTo>
                    <a:pt x="262644" y="148226"/>
                  </a:lnTo>
                  <a:lnTo>
                    <a:pt x="263675" y="150252"/>
                  </a:lnTo>
                  <a:lnTo>
                    <a:pt x="266268" y="151603"/>
                  </a:lnTo>
                  <a:lnTo>
                    <a:pt x="274228" y="153104"/>
                  </a:lnTo>
                  <a:lnTo>
                    <a:pt x="281576" y="153771"/>
                  </a:lnTo>
                  <a:lnTo>
                    <a:pt x="291455" y="15430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295"/>
            <p:cNvSpPr/>
            <p:nvPr/>
          </p:nvSpPr>
          <p:spPr>
            <a:xfrm>
              <a:off x="7512367" y="2751772"/>
              <a:ext cx="51436" cy="265749"/>
            </a:xfrm>
            <a:custGeom>
              <a:avLst/>
              <a:gdLst/>
              <a:ahLst/>
              <a:cxnLst/>
              <a:rect l="0" t="0" r="0" b="0"/>
              <a:pathLst>
                <a:path w="51436" h="265749">
                  <a:moveTo>
                    <a:pt x="0" y="0"/>
                  </a:moveTo>
                  <a:lnTo>
                    <a:pt x="4551" y="4551"/>
                  </a:lnTo>
                  <a:lnTo>
                    <a:pt x="5891" y="6844"/>
                  </a:lnTo>
                  <a:lnTo>
                    <a:pt x="7381" y="11932"/>
                  </a:lnTo>
                  <a:lnTo>
                    <a:pt x="8731" y="14622"/>
                  </a:lnTo>
                  <a:lnTo>
                    <a:pt x="10583" y="17368"/>
                  </a:lnTo>
                  <a:lnTo>
                    <a:pt x="12771" y="20151"/>
                  </a:lnTo>
                  <a:lnTo>
                    <a:pt x="14229" y="23912"/>
                  </a:lnTo>
                  <a:lnTo>
                    <a:pt x="15201" y="28324"/>
                  </a:lnTo>
                  <a:lnTo>
                    <a:pt x="15849" y="33170"/>
                  </a:lnTo>
                  <a:lnTo>
                    <a:pt x="16281" y="38306"/>
                  </a:lnTo>
                  <a:lnTo>
                    <a:pt x="16569" y="43635"/>
                  </a:lnTo>
                  <a:lnTo>
                    <a:pt x="16889" y="54636"/>
                  </a:lnTo>
                  <a:lnTo>
                    <a:pt x="17130" y="87532"/>
                  </a:lnTo>
                  <a:lnTo>
                    <a:pt x="17135" y="92645"/>
                  </a:lnTo>
                  <a:lnTo>
                    <a:pt x="18091" y="97959"/>
                  </a:lnTo>
                  <a:lnTo>
                    <a:pt x="19681" y="103406"/>
                  </a:lnTo>
                  <a:lnTo>
                    <a:pt x="21693" y="108942"/>
                  </a:lnTo>
                  <a:lnTo>
                    <a:pt x="23035" y="114538"/>
                  </a:lnTo>
                  <a:lnTo>
                    <a:pt x="23929" y="120174"/>
                  </a:lnTo>
                  <a:lnTo>
                    <a:pt x="24525" y="125836"/>
                  </a:lnTo>
                  <a:lnTo>
                    <a:pt x="24923" y="130563"/>
                  </a:lnTo>
                  <a:lnTo>
                    <a:pt x="25365" y="138356"/>
                  </a:lnTo>
                  <a:lnTo>
                    <a:pt x="26434" y="142720"/>
                  </a:lnTo>
                  <a:lnTo>
                    <a:pt x="28101" y="147534"/>
                  </a:lnTo>
                  <a:lnTo>
                    <a:pt x="30164" y="152648"/>
                  </a:lnTo>
                  <a:lnTo>
                    <a:pt x="31539" y="157963"/>
                  </a:lnTo>
                  <a:lnTo>
                    <a:pt x="32456" y="163411"/>
                  </a:lnTo>
                  <a:lnTo>
                    <a:pt x="33068" y="168948"/>
                  </a:lnTo>
                  <a:lnTo>
                    <a:pt x="34428" y="173592"/>
                  </a:lnTo>
                  <a:lnTo>
                    <a:pt x="36287" y="177641"/>
                  </a:lnTo>
                  <a:lnTo>
                    <a:pt x="38479" y="181292"/>
                  </a:lnTo>
                  <a:lnTo>
                    <a:pt x="39941" y="185632"/>
                  </a:lnTo>
                  <a:lnTo>
                    <a:pt x="40915" y="190429"/>
                  </a:lnTo>
                  <a:lnTo>
                    <a:pt x="41564" y="195533"/>
                  </a:lnTo>
                  <a:lnTo>
                    <a:pt x="42950" y="199888"/>
                  </a:lnTo>
                  <a:lnTo>
                    <a:pt x="44825" y="203744"/>
                  </a:lnTo>
                  <a:lnTo>
                    <a:pt x="47028" y="207267"/>
                  </a:lnTo>
                  <a:lnTo>
                    <a:pt x="48497" y="210568"/>
                  </a:lnTo>
                  <a:lnTo>
                    <a:pt x="49476" y="213721"/>
                  </a:lnTo>
                  <a:lnTo>
                    <a:pt x="50565" y="219765"/>
                  </a:lnTo>
                  <a:lnTo>
                    <a:pt x="51048" y="225626"/>
                  </a:lnTo>
                  <a:lnTo>
                    <a:pt x="51263" y="231406"/>
                  </a:lnTo>
                  <a:lnTo>
                    <a:pt x="51401" y="242877"/>
                  </a:lnTo>
                  <a:lnTo>
                    <a:pt x="51435" y="26574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296"/>
            <p:cNvSpPr/>
            <p:nvPr/>
          </p:nvSpPr>
          <p:spPr>
            <a:xfrm>
              <a:off x="7735253" y="2811793"/>
              <a:ext cx="257175" cy="111430"/>
            </a:xfrm>
            <a:custGeom>
              <a:avLst/>
              <a:gdLst/>
              <a:ahLst/>
              <a:cxnLst/>
              <a:rect l="0" t="0" r="0" b="0"/>
              <a:pathLst>
                <a:path w="257175" h="111430">
                  <a:moveTo>
                    <a:pt x="8572" y="111429"/>
                  </a:moveTo>
                  <a:lnTo>
                    <a:pt x="353" y="111429"/>
                  </a:lnTo>
                  <a:lnTo>
                    <a:pt x="156" y="108889"/>
                  </a:lnTo>
                  <a:lnTo>
                    <a:pt x="30" y="104048"/>
                  </a:lnTo>
                  <a:lnTo>
                    <a:pt x="0" y="74247"/>
                  </a:lnTo>
                  <a:lnTo>
                    <a:pt x="952" y="71401"/>
                  </a:lnTo>
                  <a:lnTo>
                    <a:pt x="2539" y="68551"/>
                  </a:lnTo>
                  <a:lnTo>
                    <a:pt x="4550" y="65699"/>
                  </a:lnTo>
                  <a:lnTo>
                    <a:pt x="5890" y="62845"/>
                  </a:lnTo>
                  <a:lnTo>
                    <a:pt x="6784" y="59990"/>
                  </a:lnTo>
                  <a:lnTo>
                    <a:pt x="7380" y="57134"/>
                  </a:lnTo>
                  <a:lnTo>
                    <a:pt x="8730" y="53324"/>
                  </a:lnTo>
                  <a:lnTo>
                    <a:pt x="10582" y="48880"/>
                  </a:lnTo>
                  <a:lnTo>
                    <a:pt x="12770" y="44012"/>
                  </a:lnTo>
                  <a:lnTo>
                    <a:pt x="15180" y="39815"/>
                  </a:lnTo>
                  <a:lnTo>
                    <a:pt x="17740" y="36064"/>
                  </a:lnTo>
                  <a:lnTo>
                    <a:pt x="20399" y="32610"/>
                  </a:lnTo>
                  <a:lnTo>
                    <a:pt x="23124" y="29356"/>
                  </a:lnTo>
                  <a:lnTo>
                    <a:pt x="25894" y="26233"/>
                  </a:lnTo>
                  <a:lnTo>
                    <a:pt x="28692" y="23200"/>
                  </a:lnTo>
                  <a:lnTo>
                    <a:pt x="32462" y="20224"/>
                  </a:lnTo>
                  <a:lnTo>
                    <a:pt x="36881" y="17288"/>
                  </a:lnTo>
                  <a:lnTo>
                    <a:pt x="41732" y="14379"/>
                  </a:lnTo>
                  <a:lnTo>
                    <a:pt x="45919" y="11486"/>
                  </a:lnTo>
                  <a:lnTo>
                    <a:pt x="49662" y="8606"/>
                  </a:lnTo>
                  <a:lnTo>
                    <a:pt x="53111" y="5733"/>
                  </a:lnTo>
                  <a:lnTo>
                    <a:pt x="59482" y="2540"/>
                  </a:lnTo>
                  <a:lnTo>
                    <a:pt x="65488" y="1122"/>
                  </a:lnTo>
                  <a:lnTo>
                    <a:pt x="71334" y="491"/>
                  </a:lnTo>
                  <a:lnTo>
                    <a:pt x="77105" y="211"/>
                  </a:lnTo>
                  <a:lnTo>
                    <a:pt x="82846" y="86"/>
                  </a:lnTo>
                  <a:lnTo>
                    <a:pt x="97152" y="0"/>
                  </a:lnTo>
                  <a:lnTo>
                    <a:pt x="99057" y="948"/>
                  </a:lnTo>
                  <a:lnTo>
                    <a:pt x="100328" y="2533"/>
                  </a:lnTo>
                  <a:lnTo>
                    <a:pt x="101175" y="4541"/>
                  </a:lnTo>
                  <a:lnTo>
                    <a:pt x="104656" y="11854"/>
                  </a:lnTo>
                  <a:lnTo>
                    <a:pt x="106917" y="16470"/>
                  </a:lnTo>
                  <a:lnTo>
                    <a:pt x="108426" y="20501"/>
                  </a:lnTo>
                  <a:lnTo>
                    <a:pt x="109431" y="24140"/>
                  </a:lnTo>
                  <a:lnTo>
                    <a:pt x="110102" y="27519"/>
                  </a:lnTo>
                  <a:lnTo>
                    <a:pt x="110548" y="30724"/>
                  </a:lnTo>
                  <a:lnTo>
                    <a:pt x="110846" y="33813"/>
                  </a:lnTo>
                  <a:lnTo>
                    <a:pt x="111045" y="36825"/>
                  </a:lnTo>
                  <a:lnTo>
                    <a:pt x="111177" y="39786"/>
                  </a:lnTo>
                  <a:lnTo>
                    <a:pt x="111324" y="45615"/>
                  </a:lnTo>
                  <a:lnTo>
                    <a:pt x="111407" y="54252"/>
                  </a:lnTo>
                  <a:lnTo>
                    <a:pt x="112371" y="57118"/>
                  </a:lnTo>
                  <a:lnTo>
                    <a:pt x="113966" y="59982"/>
                  </a:lnTo>
                  <a:lnTo>
                    <a:pt x="115982" y="62843"/>
                  </a:lnTo>
                  <a:lnTo>
                    <a:pt x="117326" y="65704"/>
                  </a:lnTo>
                  <a:lnTo>
                    <a:pt x="118222" y="68563"/>
                  </a:lnTo>
                  <a:lnTo>
                    <a:pt x="118820" y="71422"/>
                  </a:lnTo>
                  <a:lnTo>
                    <a:pt x="120170" y="74280"/>
                  </a:lnTo>
                  <a:lnTo>
                    <a:pt x="122023" y="77138"/>
                  </a:lnTo>
                  <a:lnTo>
                    <a:pt x="127290" y="84018"/>
                  </a:lnTo>
                  <a:lnTo>
                    <a:pt x="128674" y="84582"/>
                  </a:lnTo>
                  <a:lnTo>
                    <a:pt x="135174" y="85377"/>
                  </a:lnTo>
                  <a:lnTo>
                    <a:pt x="143133" y="85612"/>
                  </a:lnTo>
                  <a:lnTo>
                    <a:pt x="148705" y="85668"/>
                  </a:lnTo>
                  <a:lnTo>
                    <a:pt x="152476" y="84730"/>
                  </a:lnTo>
                  <a:lnTo>
                    <a:pt x="156895" y="83152"/>
                  </a:lnTo>
                  <a:lnTo>
                    <a:pt x="161747" y="81148"/>
                  </a:lnTo>
                  <a:lnTo>
                    <a:pt x="169677" y="78921"/>
                  </a:lnTo>
                  <a:lnTo>
                    <a:pt x="173126" y="78327"/>
                  </a:lnTo>
                  <a:lnTo>
                    <a:pt x="179496" y="75127"/>
                  </a:lnTo>
                  <a:lnTo>
                    <a:pt x="182530" y="72940"/>
                  </a:lnTo>
                  <a:lnTo>
                    <a:pt x="186456" y="70530"/>
                  </a:lnTo>
                  <a:lnTo>
                    <a:pt x="190979" y="67970"/>
                  </a:lnTo>
                  <a:lnTo>
                    <a:pt x="201085" y="62587"/>
                  </a:lnTo>
                  <a:lnTo>
                    <a:pt x="211926" y="57019"/>
                  </a:lnTo>
                  <a:lnTo>
                    <a:pt x="216531" y="54201"/>
                  </a:lnTo>
                  <a:lnTo>
                    <a:pt x="220554" y="51369"/>
                  </a:lnTo>
                  <a:lnTo>
                    <a:pt x="224188" y="48529"/>
                  </a:lnTo>
                  <a:lnTo>
                    <a:pt x="230766" y="45374"/>
                  </a:lnTo>
                  <a:lnTo>
                    <a:pt x="233854" y="44532"/>
                  </a:lnTo>
                  <a:lnTo>
                    <a:pt x="239825" y="41057"/>
                  </a:lnTo>
                  <a:lnTo>
                    <a:pt x="246868" y="35616"/>
                  </a:lnTo>
                  <a:lnTo>
                    <a:pt x="250371" y="32332"/>
                  </a:lnTo>
                  <a:lnTo>
                    <a:pt x="257174" y="25704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297"/>
            <p:cNvSpPr/>
            <p:nvPr/>
          </p:nvSpPr>
          <p:spPr>
            <a:xfrm>
              <a:off x="7778115" y="2940732"/>
              <a:ext cx="205741" cy="42499"/>
            </a:xfrm>
            <a:custGeom>
              <a:avLst/>
              <a:gdLst/>
              <a:ahLst/>
              <a:cxnLst/>
              <a:rect l="0" t="0" r="0" b="0"/>
              <a:pathLst>
                <a:path w="205741" h="42499">
                  <a:moveTo>
                    <a:pt x="0" y="42498"/>
                  </a:moveTo>
                  <a:lnTo>
                    <a:pt x="11931" y="42498"/>
                  </a:lnTo>
                  <a:lnTo>
                    <a:pt x="14621" y="41545"/>
                  </a:lnTo>
                  <a:lnTo>
                    <a:pt x="17368" y="39958"/>
                  </a:lnTo>
                  <a:lnTo>
                    <a:pt x="20151" y="37947"/>
                  </a:lnTo>
                  <a:lnTo>
                    <a:pt x="22959" y="36606"/>
                  </a:lnTo>
                  <a:lnTo>
                    <a:pt x="25783" y="35712"/>
                  </a:lnTo>
                  <a:lnTo>
                    <a:pt x="28619" y="35117"/>
                  </a:lnTo>
                  <a:lnTo>
                    <a:pt x="32414" y="33767"/>
                  </a:lnTo>
                  <a:lnTo>
                    <a:pt x="36849" y="31915"/>
                  </a:lnTo>
                  <a:lnTo>
                    <a:pt x="41711" y="29727"/>
                  </a:lnTo>
                  <a:lnTo>
                    <a:pt x="47810" y="28269"/>
                  </a:lnTo>
                  <a:lnTo>
                    <a:pt x="54733" y="27297"/>
                  </a:lnTo>
                  <a:lnTo>
                    <a:pt x="62206" y="26649"/>
                  </a:lnTo>
                  <a:lnTo>
                    <a:pt x="69093" y="25264"/>
                  </a:lnTo>
                  <a:lnTo>
                    <a:pt x="75590" y="23389"/>
                  </a:lnTo>
                  <a:lnTo>
                    <a:pt x="104254" y="13535"/>
                  </a:lnTo>
                  <a:lnTo>
                    <a:pt x="111413" y="11759"/>
                  </a:lnTo>
                  <a:lnTo>
                    <a:pt x="118090" y="10575"/>
                  </a:lnTo>
                  <a:lnTo>
                    <a:pt x="124446" y="9786"/>
                  </a:lnTo>
                  <a:lnTo>
                    <a:pt x="130589" y="9260"/>
                  </a:lnTo>
                  <a:lnTo>
                    <a:pt x="136589" y="8909"/>
                  </a:lnTo>
                  <a:lnTo>
                    <a:pt x="142494" y="8675"/>
                  </a:lnTo>
                  <a:lnTo>
                    <a:pt x="149289" y="7567"/>
                  </a:lnTo>
                  <a:lnTo>
                    <a:pt x="156676" y="5876"/>
                  </a:lnTo>
                  <a:lnTo>
                    <a:pt x="164458" y="3795"/>
                  </a:lnTo>
                  <a:lnTo>
                    <a:pt x="170599" y="2409"/>
                  </a:lnTo>
                  <a:lnTo>
                    <a:pt x="175645" y="1484"/>
                  </a:lnTo>
                  <a:lnTo>
                    <a:pt x="179962" y="868"/>
                  </a:lnTo>
                  <a:lnTo>
                    <a:pt x="183792" y="457"/>
                  </a:lnTo>
                  <a:lnTo>
                    <a:pt x="187298" y="183"/>
                  </a:lnTo>
                  <a:lnTo>
                    <a:pt x="190588" y="0"/>
                  </a:lnTo>
                  <a:lnTo>
                    <a:pt x="193734" y="831"/>
                  </a:lnTo>
                  <a:lnTo>
                    <a:pt x="196783" y="2337"/>
                  </a:lnTo>
                  <a:lnTo>
                    <a:pt x="205740" y="820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298"/>
            <p:cNvSpPr/>
            <p:nvPr/>
          </p:nvSpPr>
          <p:spPr>
            <a:xfrm>
              <a:off x="7760969" y="3026092"/>
              <a:ext cx="265749" cy="25719"/>
            </a:xfrm>
            <a:custGeom>
              <a:avLst/>
              <a:gdLst/>
              <a:ahLst/>
              <a:cxnLst/>
              <a:rect l="0" t="0" r="0" b="0"/>
              <a:pathLst>
                <a:path w="265749" h="25719">
                  <a:moveTo>
                    <a:pt x="0" y="25718"/>
                  </a:moveTo>
                  <a:lnTo>
                    <a:pt x="11932" y="25718"/>
                  </a:lnTo>
                  <a:lnTo>
                    <a:pt x="14623" y="24765"/>
                  </a:lnTo>
                  <a:lnTo>
                    <a:pt x="17368" y="23178"/>
                  </a:lnTo>
                  <a:lnTo>
                    <a:pt x="20152" y="21167"/>
                  </a:lnTo>
                  <a:lnTo>
                    <a:pt x="23913" y="19826"/>
                  </a:lnTo>
                  <a:lnTo>
                    <a:pt x="28324" y="18932"/>
                  </a:lnTo>
                  <a:lnTo>
                    <a:pt x="33171" y="18337"/>
                  </a:lnTo>
                  <a:lnTo>
                    <a:pt x="38306" y="16987"/>
                  </a:lnTo>
                  <a:lnTo>
                    <a:pt x="43636" y="15135"/>
                  </a:lnTo>
                  <a:lnTo>
                    <a:pt x="49093" y="12947"/>
                  </a:lnTo>
                  <a:lnTo>
                    <a:pt x="54636" y="11489"/>
                  </a:lnTo>
                  <a:lnTo>
                    <a:pt x="60237" y="10517"/>
                  </a:lnTo>
                  <a:lnTo>
                    <a:pt x="65875" y="9869"/>
                  </a:lnTo>
                  <a:lnTo>
                    <a:pt x="72492" y="9437"/>
                  </a:lnTo>
                  <a:lnTo>
                    <a:pt x="79760" y="9149"/>
                  </a:lnTo>
                  <a:lnTo>
                    <a:pt x="87464" y="8957"/>
                  </a:lnTo>
                  <a:lnTo>
                    <a:pt x="95457" y="7876"/>
                  </a:lnTo>
                  <a:lnTo>
                    <a:pt x="103643" y="6203"/>
                  </a:lnTo>
                  <a:lnTo>
                    <a:pt x="111959" y="4135"/>
                  </a:lnTo>
                  <a:lnTo>
                    <a:pt x="119407" y="2757"/>
                  </a:lnTo>
                  <a:lnTo>
                    <a:pt x="126278" y="1838"/>
                  </a:lnTo>
                  <a:lnTo>
                    <a:pt x="132763" y="1225"/>
                  </a:lnTo>
                  <a:lnTo>
                    <a:pt x="139944" y="817"/>
                  </a:lnTo>
                  <a:lnTo>
                    <a:pt x="155543" y="363"/>
                  </a:lnTo>
                  <a:lnTo>
                    <a:pt x="193918" y="32"/>
                  </a:lnTo>
                  <a:lnTo>
                    <a:pt x="265748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299"/>
            <p:cNvSpPr/>
            <p:nvPr/>
          </p:nvSpPr>
          <p:spPr>
            <a:xfrm>
              <a:off x="8147936" y="2811780"/>
              <a:ext cx="230255" cy="171451"/>
            </a:xfrm>
            <a:custGeom>
              <a:avLst/>
              <a:gdLst/>
              <a:ahLst/>
              <a:cxnLst/>
              <a:rect l="0" t="0" r="0" b="0"/>
              <a:pathLst>
                <a:path w="230255" h="171451">
                  <a:moveTo>
                    <a:pt x="153101" y="0"/>
                  </a:moveTo>
                  <a:lnTo>
                    <a:pt x="140331" y="0"/>
                  </a:lnTo>
                  <a:lnTo>
                    <a:pt x="137921" y="952"/>
                  </a:lnTo>
                  <a:lnTo>
                    <a:pt x="132701" y="4551"/>
                  </a:lnTo>
                  <a:lnTo>
                    <a:pt x="127208" y="9325"/>
                  </a:lnTo>
                  <a:lnTo>
                    <a:pt x="121591" y="14622"/>
                  </a:lnTo>
                  <a:lnTo>
                    <a:pt x="115919" y="20151"/>
                  </a:lnTo>
                  <a:lnTo>
                    <a:pt x="112120" y="22959"/>
                  </a:lnTo>
                  <a:lnTo>
                    <a:pt x="107683" y="25783"/>
                  </a:lnTo>
                  <a:lnTo>
                    <a:pt x="102820" y="28619"/>
                  </a:lnTo>
                  <a:lnTo>
                    <a:pt x="97673" y="31461"/>
                  </a:lnTo>
                  <a:lnTo>
                    <a:pt x="86873" y="37160"/>
                  </a:lnTo>
                  <a:lnTo>
                    <a:pt x="70084" y="45724"/>
                  </a:lnTo>
                  <a:lnTo>
                    <a:pt x="65371" y="47627"/>
                  </a:lnTo>
                  <a:lnTo>
                    <a:pt x="61277" y="48896"/>
                  </a:lnTo>
                  <a:lnTo>
                    <a:pt x="57595" y="49743"/>
                  </a:lnTo>
                  <a:lnTo>
                    <a:pt x="50964" y="53222"/>
                  </a:lnTo>
                  <a:lnTo>
                    <a:pt x="47862" y="55484"/>
                  </a:lnTo>
                  <a:lnTo>
                    <a:pt x="43890" y="56992"/>
                  </a:lnTo>
                  <a:lnTo>
                    <a:pt x="39335" y="57997"/>
                  </a:lnTo>
                  <a:lnTo>
                    <a:pt x="34395" y="58667"/>
                  </a:lnTo>
                  <a:lnTo>
                    <a:pt x="31101" y="60066"/>
                  </a:lnTo>
                  <a:lnTo>
                    <a:pt x="28905" y="61952"/>
                  </a:lnTo>
                  <a:lnTo>
                    <a:pt x="25513" y="66586"/>
                  </a:lnTo>
                  <a:lnTo>
                    <a:pt x="20831" y="71821"/>
                  </a:lnTo>
                  <a:lnTo>
                    <a:pt x="18249" y="73598"/>
                  </a:lnTo>
                  <a:lnTo>
                    <a:pt x="12839" y="75573"/>
                  </a:lnTo>
                  <a:lnTo>
                    <a:pt x="11015" y="77052"/>
                  </a:lnTo>
                  <a:lnTo>
                    <a:pt x="9800" y="78990"/>
                  </a:lnTo>
                  <a:lnTo>
                    <a:pt x="7849" y="84394"/>
                  </a:lnTo>
                  <a:lnTo>
                    <a:pt x="7582" y="87673"/>
                  </a:lnTo>
                  <a:lnTo>
                    <a:pt x="7511" y="89881"/>
                  </a:lnTo>
                  <a:lnTo>
                    <a:pt x="6511" y="91353"/>
                  </a:lnTo>
                  <a:lnTo>
                    <a:pt x="4891" y="92334"/>
                  </a:lnTo>
                  <a:lnTo>
                    <a:pt x="2861" y="92989"/>
                  </a:lnTo>
                  <a:lnTo>
                    <a:pt x="1506" y="94377"/>
                  </a:lnTo>
                  <a:lnTo>
                    <a:pt x="603" y="96256"/>
                  </a:lnTo>
                  <a:lnTo>
                    <a:pt x="0" y="98460"/>
                  </a:lnTo>
                  <a:lnTo>
                    <a:pt x="551" y="100883"/>
                  </a:lnTo>
                  <a:lnTo>
                    <a:pt x="3704" y="106114"/>
                  </a:lnTo>
                  <a:lnTo>
                    <a:pt x="6282" y="109863"/>
                  </a:lnTo>
                  <a:lnTo>
                    <a:pt x="6886" y="113280"/>
                  </a:lnTo>
                  <a:lnTo>
                    <a:pt x="7047" y="115525"/>
                  </a:lnTo>
                  <a:lnTo>
                    <a:pt x="8106" y="117022"/>
                  </a:lnTo>
                  <a:lnTo>
                    <a:pt x="9766" y="118019"/>
                  </a:lnTo>
                  <a:lnTo>
                    <a:pt x="11824" y="118684"/>
                  </a:lnTo>
                  <a:lnTo>
                    <a:pt x="16651" y="121963"/>
                  </a:lnTo>
                  <a:lnTo>
                    <a:pt x="19272" y="124171"/>
                  </a:lnTo>
                  <a:lnTo>
                    <a:pt x="21972" y="125643"/>
                  </a:lnTo>
                  <a:lnTo>
                    <a:pt x="31274" y="128667"/>
                  </a:lnTo>
                  <a:lnTo>
                    <a:pt x="35689" y="130546"/>
                  </a:lnTo>
                  <a:lnTo>
                    <a:pt x="40536" y="132750"/>
                  </a:lnTo>
                  <a:lnTo>
                    <a:pt x="44721" y="134220"/>
                  </a:lnTo>
                  <a:lnTo>
                    <a:pt x="51910" y="135853"/>
                  </a:lnTo>
                  <a:lnTo>
                    <a:pt x="56112" y="136289"/>
                  </a:lnTo>
                  <a:lnTo>
                    <a:pt x="60819" y="136579"/>
                  </a:lnTo>
                  <a:lnTo>
                    <a:pt x="71129" y="136902"/>
                  </a:lnTo>
                  <a:lnTo>
                    <a:pt x="98927" y="137126"/>
                  </a:lnTo>
                  <a:lnTo>
                    <a:pt x="105554" y="138089"/>
                  </a:lnTo>
                  <a:lnTo>
                    <a:pt x="112831" y="139685"/>
                  </a:lnTo>
                  <a:lnTo>
                    <a:pt x="120539" y="141700"/>
                  </a:lnTo>
                  <a:lnTo>
                    <a:pt x="127583" y="143044"/>
                  </a:lnTo>
                  <a:lnTo>
                    <a:pt x="134184" y="143940"/>
                  </a:lnTo>
                  <a:lnTo>
                    <a:pt x="140490" y="144537"/>
                  </a:lnTo>
                  <a:lnTo>
                    <a:pt x="146598" y="144936"/>
                  </a:lnTo>
                  <a:lnTo>
                    <a:pt x="152575" y="145201"/>
                  </a:lnTo>
                  <a:lnTo>
                    <a:pt x="158466" y="145378"/>
                  </a:lnTo>
                  <a:lnTo>
                    <a:pt x="164298" y="146449"/>
                  </a:lnTo>
                  <a:lnTo>
                    <a:pt x="170091" y="148115"/>
                  </a:lnTo>
                  <a:lnTo>
                    <a:pt x="175857" y="150178"/>
                  </a:lnTo>
                  <a:lnTo>
                    <a:pt x="180655" y="151553"/>
                  </a:lnTo>
                  <a:lnTo>
                    <a:pt x="184805" y="152471"/>
                  </a:lnTo>
                  <a:lnTo>
                    <a:pt x="188524" y="153082"/>
                  </a:lnTo>
                  <a:lnTo>
                    <a:pt x="192909" y="154442"/>
                  </a:lnTo>
                  <a:lnTo>
                    <a:pt x="197737" y="156301"/>
                  </a:lnTo>
                  <a:lnTo>
                    <a:pt x="202861" y="158493"/>
                  </a:lnTo>
                  <a:lnTo>
                    <a:pt x="207229" y="159955"/>
                  </a:lnTo>
                  <a:lnTo>
                    <a:pt x="211094" y="160929"/>
                  </a:lnTo>
                  <a:lnTo>
                    <a:pt x="217929" y="162011"/>
                  </a:lnTo>
                  <a:lnTo>
                    <a:pt x="224140" y="162492"/>
                  </a:lnTo>
                  <a:lnTo>
                    <a:pt x="226179" y="163573"/>
                  </a:lnTo>
                  <a:lnTo>
                    <a:pt x="227537" y="165246"/>
                  </a:lnTo>
                  <a:lnTo>
                    <a:pt x="230254" y="17145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300"/>
            <p:cNvSpPr/>
            <p:nvPr/>
          </p:nvSpPr>
          <p:spPr>
            <a:xfrm>
              <a:off x="8429625" y="2769313"/>
              <a:ext cx="342901" cy="205342"/>
            </a:xfrm>
            <a:custGeom>
              <a:avLst/>
              <a:gdLst/>
              <a:ahLst/>
              <a:cxnLst/>
              <a:rect l="0" t="0" r="0" b="0"/>
              <a:pathLst>
                <a:path w="342901" h="205342">
                  <a:moveTo>
                    <a:pt x="0" y="68184"/>
                  </a:moveTo>
                  <a:lnTo>
                    <a:pt x="0" y="55414"/>
                  </a:lnTo>
                  <a:lnTo>
                    <a:pt x="952" y="53003"/>
                  </a:lnTo>
                  <a:lnTo>
                    <a:pt x="4550" y="47785"/>
                  </a:lnTo>
                  <a:lnTo>
                    <a:pt x="8730" y="42565"/>
                  </a:lnTo>
                  <a:lnTo>
                    <a:pt x="12770" y="38383"/>
                  </a:lnTo>
                  <a:lnTo>
                    <a:pt x="15182" y="36886"/>
                  </a:lnTo>
                  <a:lnTo>
                    <a:pt x="23125" y="33828"/>
                  </a:lnTo>
                  <a:lnTo>
                    <a:pt x="28692" y="29737"/>
                  </a:lnTo>
                  <a:lnTo>
                    <a:pt x="34342" y="24744"/>
                  </a:lnTo>
                  <a:lnTo>
                    <a:pt x="40981" y="19350"/>
                  </a:lnTo>
                  <a:lnTo>
                    <a:pt x="50280" y="13777"/>
                  </a:lnTo>
                  <a:lnTo>
                    <a:pt x="60765" y="10666"/>
                  </a:lnTo>
                  <a:lnTo>
                    <a:pt x="66227" y="9836"/>
                  </a:lnTo>
                  <a:lnTo>
                    <a:pt x="72727" y="8330"/>
                  </a:lnTo>
                  <a:lnTo>
                    <a:pt x="79917" y="6374"/>
                  </a:lnTo>
                  <a:lnTo>
                    <a:pt x="87567" y="4117"/>
                  </a:lnTo>
                  <a:lnTo>
                    <a:pt x="94574" y="2613"/>
                  </a:lnTo>
                  <a:lnTo>
                    <a:pt x="101149" y="1610"/>
                  </a:lnTo>
                  <a:lnTo>
                    <a:pt x="107437" y="941"/>
                  </a:lnTo>
                  <a:lnTo>
                    <a:pt x="113535" y="496"/>
                  </a:lnTo>
                  <a:lnTo>
                    <a:pt x="119505" y="198"/>
                  </a:lnTo>
                  <a:lnTo>
                    <a:pt x="125390" y="0"/>
                  </a:lnTo>
                  <a:lnTo>
                    <a:pt x="131218" y="821"/>
                  </a:lnTo>
                  <a:lnTo>
                    <a:pt x="137009" y="2320"/>
                  </a:lnTo>
                  <a:lnTo>
                    <a:pt x="142774" y="4272"/>
                  </a:lnTo>
                  <a:lnTo>
                    <a:pt x="148523" y="5574"/>
                  </a:lnTo>
                  <a:lnTo>
                    <a:pt x="154260" y="6441"/>
                  </a:lnTo>
                  <a:lnTo>
                    <a:pt x="159990" y="7020"/>
                  </a:lnTo>
                  <a:lnTo>
                    <a:pt x="168896" y="10203"/>
                  </a:lnTo>
                  <a:lnTo>
                    <a:pt x="176030" y="14792"/>
                  </a:lnTo>
                  <a:lnTo>
                    <a:pt x="182375" y="20007"/>
                  </a:lnTo>
                  <a:lnTo>
                    <a:pt x="184449" y="22731"/>
                  </a:lnTo>
                  <a:lnTo>
                    <a:pt x="186752" y="28298"/>
                  </a:lnTo>
                  <a:lnTo>
                    <a:pt x="187776" y="33947"/>
                  </a:lnTo>
                  <a:lnTo>
                    <a:pt x="188049" y="36787"/>
                  </a:lnTo>
                  <a:lnTo>
                    <a:pt x="188231" y="40585"/>
                  </a:lnTo>
                  <a:lnTo>
                    <a:pt x="188432" y="49885"/>
                  </a:lnTo>
                  <a:lnTo>
                    <a:pt x="187535" y="54080"/>
                  </a:lnTo>
                  <a:lnTo>
                    <a:pt x="185983" y="57829"/>
                  </a:lnTo>
                  <a:lnTo>
                    <a:pt x="183995" y="61281"/>
                  </a:lnTo>
                  <a:lnTo>
                    <a:pt x="179249" y="70196"/>
                  </a:lnTo>
                  <a:lnTo>
                    <a:pt x="168440" y="91441"/>
                  </a:lnTo>
                  <a:lnTo>
                    <a:pt x="164680" y="96071"/>
                  </a:lnTo>
                  <a:lnTo>
                    <a:pt x="160270" y="100111"/>
                  </a:lnTo>
                  <a:lnTo>
                    <a:pt x="155424" y="103756"/>
                  </a:lnTo>
                  <a:lnTo>
                    <a:pt x="150288" y="108091"/>
                  </a:lnTo>
                  <a:lnTo>
                    <a:pt x="144960" y="112887"/>
                  </a:lnTo>
                  <a:lnTo>
                    <a:pt x="133959" y="123294"/>
                  </a:lnTo>
                  <a:lnTo>
                    <a:pt x="122720" y="134270"/>
                  </a:lnTo>
                  <a:lnTo>
                    <a:pt x="117055" y="138911"/>
                  </a:lnTo>
                  <a:lnTo>
                    <a:pt x="111374" y="142958"/>
                  </a:lnTo>
                  <a:lnTo>
                    <a:pt x="105681" y="146609"/>
                  </a:lnTo>
                  <a:lnTo>
                    <a:pt x="100934" y="149995"/>
                  </a:lnTo>
                  <a:lnTo>
                    <a:pt x="93120" y="156297"/>
                  </a:lnTo>
                  <a:lnTo>
                    <a:pt x="89702" y="160263"/>
                  </a:lnTo>
                  <a:lnTo>
                    <a:pt x="86472" y="164813"/>
                  </a:lnTo>
                  <a:lnTo>
                    <a:pt x="83365" y="169751"/>
                  </a:lnTo>
                  <a:lnTo>
                    <a:pt x="80342" y="173043"/>
                  </a:lnTo>
                  <a:lnTo>
                    <a:pt x="77374" y="175237"/>
                  </a:lnTo>
                  <a:lnTo>
                    <a:pt x="71535" y="178628"/>
                  </a:lnTo>
                  <a:lnTo>
                    <a:pt x="65766" y="183310"/>
                  </a:lnTo>
                  <a:lnTo>
                    <a:pt x="63847" y="185892"/>
                  </a:lnTo>
                  <a:lnTo>
                    <a:pt x="61714" y="191301"/>
                  </a:lnTo>
                  <a:lnTo>
                    <a:pt x="60513" y="195151"/>
                  </a:lnTo>
                  <a:lnTo>
                    <a:pt x="60157" y="200842"/>
                  </a:lnTo>
                  <a:lnTo>
                    <a:pt x="61060" y="202343"/>
                  </a:lnTo>
                  <a:lnTo>
                    <a:pt x="62614" y="203343"/>
                  </a:lnTo>
                  <a:lnTo>
                    <a:pt x="67402" y="204949"/>
                  </a:lnTo>
                  <a:lnTo>
                    <a:pt x="77750" y="205292"/>
                  </a:lnTo>
                  <a:lnTo>
                    <a:pt x="109122" y="205341"/>
                  </a:lnTo>
                  <a:lnTo>
                    <a:pt x="114658" y="204390"/>
                  </a:lnTo>
                  <a:lnTo>
                    <a:pt x="120253" y="202803"/>
                  </a:lnTo>
                  <a:lnTo>
                    <a:pt x="125889" y="200793"/>
                  </a:lnTo>
                  <a:lnTo>
                    <a:pt x="132503" y="199452"/>
                  </a:lnTo>
                  <a:lnTo>
                    <a:pt x="139771" y="198559"/>
                  </a:lnTo>
                  <a:lnTo>
                    <a:pt x="147473" y="197963"/>
                  </a:lnTo>
                  <a:lnTo>
                    <a:pt x="155465" y="196613"/>
                  </a:lnTo>
                  <a:lnTo>
                    <a:pt x="163651" y="194761"/>
                  </a:lnTo>
                  <a:lnTo>
                    <a:pt x="171966" y="192574"/>
                  </a:lnTo>
                  <a:lnTo>
                    <a:pt x="180366" y="190163"/>
                  </a:lnTo>
                  <a:lnTo>
                    <a:pt x="197320" y="184944"/>
                  </a:lnTo>
                  <a:lnTo>
                    <a:pt x="205842" y="183172"/>
                  </a:lnTo>
                  <a:lnTo>
                    <a:pt x="214380" y="181990"/>
                  </a:lnTo>
                  <a:lnTo>
                    <a:pt x="222929" y="181202"/>
                  </a:lnTo>
                  <a:lnTo>
                    <a:pt x="230535" y="179725"/>
                  </a:lnTo>
                  <a:lnTo>
                    <a:pt x="237510" y="177787"/>
                  </a:lnTo>
                  <a:lnTo>
                    <a:pt x="244064" y="175543"/>
                  </a:lnTo>
                  <a:lnTo>
                    <a:pt x="251293" y="174046"/>
                  </a:lnTo>
                  <a:lnTo>
                    <a:pt x="258968" y="173049"/>
                  </a:lnTo>
                  <a:lnTo>
                    <a:pt x="266943" y="172384"/>
                  </a:lnTo>
                  <a:lnTo>
                    <a:pt x="274165" y="171941"/>
                  </a:lnTo>
                  <a:lnTo>
                    <a:pt x="287268" y="171448"/>
                  </a:lnTo>
                  <a:lnTo>
                    <a:pt x="305355" y="171171"/>
                  </a:lnTo>
                  <a:lnTo>
                    <a:pt x="330905" y="171064"/>
                  </a:lnTo>
                  <a:lnTo>
                    <a:pt x="332998" y="172013"/>
                  </a:lnTo>
                  <a:lnTo>
                    <a:pt x="340662" y="177841"/>
                  </a:lnTo>
                  <a:lnTo>
                    <a:pt x="342900" y="179626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</a:t>
            </a:r>
            <a:r>
              <a:rPr lang="en-US" baseline="30000"/>
              <a:t>nd</a:t>
            </a:r>
            <a:r>
              <a:rPr lang="en-US"/>
              <a:t> Corollary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Corollary 2: </a:t>
            </a:r>
            <a:r>
              <a:rPr lang="en-US" dirty="0"/>
              <a:t>An angle inscribed in a semicircle is a right angle.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2895600"/>
            <a:ext cx="3854263" cy="3381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287"/>
          <p:cNvSpPr/>
          <p:nvPr/>
        </p:nvSpPr>
        <p:spPr>
          <a:xfrm>
            <a:off x="4812147" y="4690359"/>
            <a:ext cx="3060266" cy="1522850"/>
          </a:xfrm>
          <a:custGeom>
            <a:avLst/>
            <a:gdLst/>
            <a:ahLst/>
            <a:cxnLst/>
            <a:rect l="0" t="0" r="0" b="0"/>
            <a:pathLst>
              <a:path w="3060266" h="1522850">
                <a:moveTo>
                  <a:pt x="17028" y="33088"/>
                </a:moveTo>
                <a:lnTo>
                  <a:pt x="21578" y="28538"/>
                </a:lnTo>
                <a:lnTo>
                  <a:pt x="23871" y="27197"/>
                </a:lnTo>
                <a:lnTo>
                  <a:pt x="28959" y="25707"/>
                </a:lnTo>
                <a:lnTo>
                  <a:pt x="40939" y="23799"/>
                </a:lnTo>
                <a:lnTo>
                  <a:pt x="58122" y="17777"/>
                </a:lnTo>
                <a:lnTo>
                  <a:pt x="65772" y="15806"/>
                </a:lnTo>
                <a:lnTo>
                  <a:pt x="83665" y="9319"/>
                </a:lnTo>
                <a:lnTo>
                  <a:pt x="96654" y="7755"/>
                </a:lnTo>
                <a:lnTo>
                  <a:pt x="110047" y="7485"/>
                </a:lnTo>
                <a:lnTo>
                  <a:pt x="114283" y="6494"/>
                </a:lnTo>
                <a:lnTo>
                  <a:pt x="125748" y="1501"/>
                </a:lnTo>
                <a:lnTo>
                  <a:pt x="135515" y="0"/>
                </a:lnTo>
                <a:lnTo>
                  <a:pt x="138882" y="552"/>
                </a:lnTo>
                <a:lnTo>
                  <a:pt x="141126" y="1872"/>
                </a:lnTo>
                <a:lnTo>
                  <a:pt x="142623" y="3705"/>
                </a:lnTo>
                <a:lnTo>
                  <a:pt x="144573" y="4927"/>
                </a:lnTo>
                <a:lnTo>
                  <a:pt x="152734" y="7049"/>
                </a:lnTo>
                <a:lnTo>
                  <a:pt x="158307" y="7275"/>
                </a:lnTo>
                <a:lnTo>
                  <a:pt x="159792" y="8260"/>
                </a:lnTo>
                <a:lnTo>
                  <a:pt x="160781" y="9868"/>
                </a:lnTo>
                <a:lnTo>
                  <a:pt x="162369" y="14743"/>
                </a:lnTo>
                <a:lnTo>
                  <a:pt x="162726" y="27770"/>
                </a:lnTo>
                <a:lnTo>
                  <a:pt x="161785" y="30495"/>
                </a:lnTo>
                <a:lnTo>
                  <a:pt x="150825" y="49104"/>
                </a:lnTo>
                <a:lnTo>
                  <a:pt x="142851" y="57034"/>
                </a:lnTo>
                <a:lnTo>
                  <a:pt x="138057" y="60482"/>
                </a:lnTo>
                <a:lnTo>
                  <a:pt x="130191" y="69393"/>
                </a:lnTo>
                <a:lnTo>
                  <a:pt x="96947" y="112224"/>
                </a:lnTo>
                <a:lnTo>
                  <a:pt x="82829" y="124375"/>
                </a:lnTo>
                <a:lnTo>
                  <a:pt x="72190" y="139617"/>
                </a:lnTo>
                <a:lnTo>
                  <a:pt x="65992" y="150602"/>
                </a:lnTo>
                <a:lnTo>
                  <a:pt x="57522" y="159294"/>
                </a:lnTo>
                <a:lnTo>
                  <a:pt x="52596" y="162945"/>
                </a:lnTo>
                <a:lnTo>
                  <a:pt x="44584" y="172082"/>
                </a:lnTo>
                <a:lnTo>
                  <a:pt x="28700" y="192221"/>
                </a:lnTo>
                <a:lnTo>
                  <a:pt x="19957" y="202371"/>
                </a:lnTo>
                <a:lnTo>
                  <a:pt x="8638" y="220690"/>
                </a:lnTo>
                <a:lnTo>
                  <a:pt x="4409" y="225369"/>
                </a:lnTo>
                <a:lnTo>
                  <a:pt x="2900" y="227950"/>
                </a:lnTo>
                <a:lnTo>
                  <a:pt x="1223" y="233358"/>
                </a:lnTo>
                <a:lnTo>
                  <a:pt x="0" y="245729"/>
                </a:lnTo>
                <a:lnTo>
                  <a:pt x="2475" y="249198"/>
                </a:lnTo>
                <a:lnTo>
                  <a:pt x="4469" y="251456"/>
                </a:lnTo>
                <a:lnTo>
                  <a:pt x="6750" y="252962"/>
                </a:lnTo>
                <a:lnTo>
                  <a:pt x="11825" y="254635"/>
                </a:lnTo>
                <a:lnTo>
                  <a:pt x="13559" y="256033"/>
                </a:lnTo>
                <a:lnTo>
                  <a:pt x="14715" y="257918"/>
                </a:lnTo>
                <a:lnTo>
                  <a:pt x="15486" y="260127"/>
                </a:lnTo>
                <a:lnTo>
                  <a:pt x="17905" y="261600"/>
                </a:lnTo>
                <a:lnTo>
                  <a:pt x="25673" y="263237"/>
                </a:lnTo>
                <a:lnTo>
                  <a:pt x="40290" y="265240"/>
                </a:lnTo>
                <a:lnTo>
                  <a:pt x="57994" y="271280"/>
                </a:lnTo>
                <a:lnTo>
                  <a:pt x="75496" y="272755"/>
                </a:lnTo>
                <a:lnTo>
                  <a:pt x="156816" y="274069"/>
                </a:lnTo>
                <a:lnTo>
                  <a:pt x="179860" y="279903"/>
                </a:lnTo>
                <a:lnTo>
                  <a:pt x="191315" y="281849"/>
                </a:lnTo>
                <a:lnTo>
                  <a:pt x="235925" y="298738"/>
                </a:lnTo>
                <a:lnTo>
                  <a:pt x="245293" y="305369"/>
                </a:lnTo>
                <a:lnTo>
                  <a:pt x="251194" y="310629"/>
                </a:lnTo>
                <a:lnTo>
                  <a:pt x="253148" y="314318"/>
                </a:lnTo>
                <a:lnTo>
                  <a:pt x="255320" y="323497"/>
                </a:lnTo>
                <a:lnTo>
                  <a:pt x="256905" y="348763"/>
                </a:lnTo>
                <a:lnTo>
                  <a:pt x="256003" y="353076"/>
                </a:lnTo>
                <a:lnTo>
                  <a:pt x="251136" y="364648"/>
                </a:lnTo>
                <a:lnTo>
                  <a:pt x="249663" y="374441"/>
                </a:lnTo>
                <a:lnTo>
                  <a:pt x="243929" y="387683"/>
                </a:lnTo>
                <a:lnTo>
                  <a:pt x="224249" y="427834"/>
                </a:lnTo>
                <a:lnTo>
                  <a:pt x="192094" y="470340"/>
                </a:lnTo>
                <a:lnTo>
                  <a:pt x="164493" y="517174"/>
                </a:lnTo>
                <a:lnTo>
                  <a:pt x="135780" y="553005"/>
                </a:lnTo>
                <a:lnTo>
                  <a:pt x="108509" y="600033"/>
                </a:lnTo>
                <a:lnTo>
                  <a:pt x="105311" y="606691"/>
                </a:lnTo>
                <a:lnTo>
                  <a:pt x="103511" y="615795"/>
                </a:lnTo>
                <a:lnTo>
                  <a:pt x="102766" y="640038"/>
                </a:lnTo>
                <a:lnTo>
                  <a:pt x="105298" y="643522"/>
                </a:lnTo>
                <a:lnTo>
                  <a:pt x="107307" y="645783"/>
                </a:lnTo>
                <a:lnTo>
                  <a:pt x="109599" y="647292"/>
                </a:lnTo>
                <a:lnTo>
                  <a:pt x="114685" y="648968"/>
                </a:lnTo>
                <a:lnTo>
                  <a:pt x="131076" y="650132"/>
                </a:lnTo>
                <a:lnTo>
                  <a:pt x="165798" y="650298"/>
                </a:lnTo>
                <a:lnTo>
                  <a:pt x="178715" y="647764"/>
                </a:lnTo>
                <a:lnTo>
                  <a:pt x="190806" y="644414"/>
                </a:lnTo>
                <a:lnTo>
                  <a:pt x="251016" y="641782"/>
                </a:lnTo>
                <a:lnTo>
                  <a:pt x="292158" y="641738"/>
                </a:lnTo>
                <a:lnTo>
                  <a:pt x="301550" y="644277"/>
                </a:lnTo>
                <a:lnTo>
                  <a:pt x="323102" y="653668"/>
                </a:lnTo>
                <a:lnTo>
                  <a:pt x="335470" y="661887"/>
                </a:lnTo>
                <a:lnTo>
                  <a:pt x="342072" y="670059"/>
                </a:lnTo>
                <a:lnTo>
                  <a:pt x="345167" y="674906"/>
                </a:lnTo>
                <a:lnTo>
                  <a:pt x="348605" y="685371"/>
                </a:lnTo>
                <a:lnTo>
                  <a:pt x="357899" y="728281"/>
                </a:lnTo>
                <a:lnTo>
                  <a:pt x="358073" y="745923"/>
                </a:lnTo>
                <a:lnTo>
                  <a:pt x="352964" y="788293"/>
                </a:lnTo>
                <a:lnTo>
                  <a:pt x="347122" y="833351"/>
                </a:lnTo>
                <a:lnTo>
                  <a:pt x="342687" y="877988"/>
                </a:lnTo>
                <a:lnTo>
                  <a:pt x="336167" y="917850"/>
                </a:lnTo>
                <a:lnTo>
                  <a:pt x="334596" y="957579"/>
                </a:lnTo>
                <a:lnTo>
                  <a:pt x="334213" y="1049007"/>
                </a:lnTo>
                <a:lnTo>
                  <a:pt x="335164" y="1054220"/>
                </a:lnTo>
                <a:lnTo>
                  <a:pt x="340996" y="1069430"/>
                </a:lnTo>
                <a:lnTo>
                  <a:pt x="341591" y="1072598"/>
                </a:lnTo>
                <a:lnTo>
                  <a:pt x="342941" y="1074710"/>
                </a:lnTo>
                <a:lnTo>
                  <a:pt x="344793" y="1076118"/>
                </a:lnTo>
                <a:lnTo>
                  <a:pt x="346980" y="1077056"/>
                </a:lnTo>
                <a:lnTo>
                  <a:pt x="351951" y="1078099"/>
                </a:lnTo>
                <a:lnTo>
                  <a:pt x="375943" y="1078884"/>
                </a:lnTo>
                <a:lnTo>
                  <a:pt x="380130" y="1077948"/>
                </a:lnTo>
                <a:lnTo>
                  <a:pt x="391525" y="1073032"/>
                </a:lnTo>
                <a:lnTo>
                  <a:pt x="411960" y="1068348"/>
                </a:lnTo>
                <a:lnTo>
                  <a:pt x="423058" y="1064704"/>
                </a:lnTo>
                <a:lnTo>
                  <a:pt x="440016" y="1061700"/>
                </a:lnTo>
                <a:lnTo>
                  <a:pt x="457106" y="1056153"/>
                </a:lnTo>
                <a:lnTo>
                  <a:pt x="485661" y="1053602"/>
                </a:lnTo>
                <a:lnTo>
                  <a:pt x="490422" y="1054426"/>
                </a:lnTo>
                <a:lnTo>
                  <a:pt x="512567" y="1065181"/>
                </a:lnTo>
                <a:lnTo>
                  <a:pt x="528873" y="1077928"/>
                </a:lnTo>
                <a:lnTo>
                  <a:pt x="545770" y="1098320"/>
                </a:lnTo>
                <a:lnTo>
                  <a:pt x="558291" y="1122460"/>
                </a:lnTo>
                <a:lnTo>
                  <a:pt x="568033" y="1147710"/>
                </a:lnTo>
                <a:lnTo>
                  <a:pt x="575962" y="1192941"/>
                </a:lnTo>
                <a:lnTo>
                  <a:pt x="588755" y="1240067"/>
                </a:lnTo>
                <a:lnTo>
                  <a:pt x="594343" y="1254054"/>
                </a:lnTo>
                <a:lnTo>
                  <a:pt x="607396" y="1272637"/>
                </a:lnTo>
                <a:lnTo>
                  <a:pt x="628182" y="1295548"/>
                </a:lnTo>
                <a:lnTo>
                  <a:pt x="631156" y="1297638"/>
                </a:lnTo>
                <a:lnTo>
                  <a:pt x="637001" y="1299960"/>
                </a:lnTo>
                <a:lnTo>
                  <a:pt x="645647" y="1301268"/>
                </a:lnTo>
                <a:lnTo>
                  <a:pt x="658792" y="1301655"/>
                </a:lnTo>
                <a:lnTo>
                  <a:pt x="669286" y="1299206"/>
                </a:lnTo>
                <a:lnTo>
                  <a:pt x="679348" y="1294942"/>
                </a:lnTo>
                <a:lnTo>
                  <a:pt x="717481" y="1273198"/>
                </a:lnTo>
                <a:lnTo>
                  <a:pt x="728708" y="1270048"/>
                </a:lnTo>
                <a:lnTo>
                  <a:pt x="740048" y="1267695"/>
                </a:lnTo>
                <a:lnTo>
                  <a:pt x="757142" y="1261969"/>
                </a:lnTo>
                <a:lnTo>
                  <a:pt x="779984" y="1257011"/>
                </a:lnTo>
                <a:lnTo>
                  <a:pt x="791412" y="1253329"/>
                </a:lnTo>
                <a:lnTo>
                  <a:pt x="819985" y="1250771"/>
                </a:lnTo>
                <a:lnTo>
                  <a:pt x="831415" y="1253096"/>
                </a:lnTo>
                <a:lnTo>
                  <a:pt x="842845" y="1256351"/>
                </a:lnTo>
                <a:lnTo>
                  <a:pt x="859038" y="1259137"/>
                </a:lnTo>
                <a:lnTo>
                  <a:pt x="872196" y="1266523"/>
                </a:lnTo>
                <a:lnTo>
                  <a:pt x="900320" y="1286457"/>
                </a:lnTo>
                <a:lnTo>
                  <a:pt x="931707" y="1328445"/>
                </a:lnTo>
                <a:lnTo>
                  <a:pt x="953390" y="1362958"/>
                </a:lnTo>
                <a:lnTo>
                  <a:pt x="966510" y="1393488"/>
                </a:lnTo>
                <a:lnTo>
                  <a:pt x="990498" y="1429887"/>
                </a:lnTo>
                <a:lnTo>
                  <a:pt x="999274" y="1446367"/>
                </a:lnTo>
                <a:lnTo>
                  <a:pt x="1009524" y="1460042"/>
                </a:lnTo>
                <a:lnTo>
                  <a:pt x="1030556" y="1478451"/>
                </a:lnTo>
                <a:lnTo>
                  <a:pt x="1041524" y="1485097"/>
                </a:lnTo>
                <a:lnTo>
                  <a:pt x="1045783" y="1486869"/>
                </a:lnTo>
                <a:lnTo>
                  <a:pt x="1060879" y="1489363"/>
                </a:lnTo>
                <a:lnTo>
                  <a:pt x="1077416" y="1490102"/>
                </a:lnTo>
                <a:lnTo>
                  <a:pt x="1082093" y="1489253"/>
                </a:lnTo>
                <a:lnTo>
                  <a:pt x="1089830" y="1485770"/>
                </a:lnTo>
                <a:lnTo>
                  <a:pt x="1137274" y="1441641"/>
                </a:lnTo>
                <a:lnTo>
                  <a:pt x="1159096" y="1413045"/>
                </a:lnTo>
                <a:lnTo>
                  <a:pt x="1176106" y="1388065"/>
                </a:lnTo>
                <a:lnTo>
                  <a:pt x="1181224" y="1382176"/>
                </a:lnTo>
                <a:lnTo>
                  <a:pt x="1194531" y="1373093"/>
                </a:lnTo>
                <a:lnTo>
                  <a:pt x="1209017" y="1366834"/>
                </a:lnTo>
                <a:lnTo>
                  <a:pt x="1227883" y="1363309"/>
                </a:lnTo>
                <a:lnTo>
                  <a:pt x="1239716" y="1362485"/>
                </a:lnTo>
                <a:lnTo>
                  <a:pt x="1251325" y="1364659"/>
                </a:lnTo>
                <a:lnTo>
                  <a:pt x="1278850" y="1373815"/>
                </a:lnTo>
                <a:lnTo>
                  <a:pt x="1285915" y="1378391"/>
                </a:lnTo>
                <a:lnTo>
                  <a:pt x="1322668" y="1416644"/>
                </a:lnTo>
                <a:lnTo>
                  <a:pt x="1358127" y="1464040"/>
                </a:lnTo>
                <a:lnTo>
                  <a:pt x="1405242" y="1504813"/>
                </a:lnTo>
                <a:lnTo>
                  <a:pt x="1428527" y="1518446"/>
                </a:lnTo>
                <a:lnTo>
                  <a:pt x="1442556" y="1521922"/>
                </a:lnTo>
                <a:lnTo>
                  <a:pt x="1450297" y="1522849"/>
                </a:lnTo>
                <a:lnTo>
                  <a:pt x="1463979" y="1521339"/>
                </a:lnTo>
                <a:lnTo>
                  <a:pt x="1488284" y="1512609"/>
                </a:lnTo>
                <a:lnTo>
                  <a:pt x="1505680" y="1499953"/>
                </a:lnTo>
                <a:lnTo>
                  <a:pt x="1544831" y="1461727"/>
                </a:lnTo>
                <a:lnTo>
                  <a:pt x="1557042" y="1445613"/>
                </a:lnTo>
                <a:lnTo>
                  <a:pt x="1603018" y="1411742"/>
                </a:lnTo>
                <a:lnTo>
                  <a:pt x="1608706" y="1409391"/>
                </a:lnTo>
                <a:lnTo>
                  <a:pt x="1629414" y="1406082"/>
                </a:lnTo>
                <a:lnTo>
                  <a:pt x="1642011" y="1405307"/>
                </a:lnTo>
                <a:lnTo>
                  <a:pt x="1664365" y="1409422"/>
                </a:lnTo>
                <a:lnTo>
                  <a:pt x="1731583" y="1441062"/>
                </a:lnTo>
                <a:lnTo>
                  <a:pt x="1792332" y="1475096"/>
                </a:lnTo>
                <a:lnTo>
                  <a:pt x="1817488" y="1479843"/>
                </a:lnTo>
                <a:lnTo>
                  <a:pt x="1834502" y="1480953"/>
                </a:lnTo>
                <a:lnTo>
                  <a:pt x="1849049" y="1478906"/>
                </a:lnTo>
                <a:lnTo>
                  <a:pt x="1855595" y="1477026"/>
                </a:lnTo>
                <a:lnTo>
                  <a:pt x="1867949" y="1469859"/>
                </a:lnTo>
                <a:lnTo>
                  <a:pt x="1908649" y="1433064"/>
                </a:lnTo>
                <a:lnTo>
                  <a:pt x="1942979" y="1387023"/>
                </a:lnTo>
                <a:lnTo>
                  <a:pt x="1994418" y="1310378"/>
                </a:lnTo>
                <a:lnTo>
                  <a:pt x="2028708" y="1270886"/>
                </a:lnTo>
                <a:lnTo>
                  <a:pt x="2034422" y="1266910"/>
                </a:lnTo>
                <a:lnTo>
                  <a:pt x="2068712" y="1253763"/>
                </a:lnTo>
                <a:lnTo>
                  <a:pt x="2080143" y="1251885"/>
                </a:lnTo>
                <a:lnTo>
                  <a:pt x="2094113" y="1253590"/>
                </a:lnTo>
                <a:lnTo>
                  <a:pt x="2115503" y="1259906"/>
                </a:lnTo>
                <a:lnTo>
                  <a:pt x="2121814" y="1262447"/>
                </a:lnTo>
                <a:lnTo>
                  <a:pt x="2155668" y="1269399"/>
                </a:lnTo>
                <a:lnTo>
                  <a:pt x="2179799" y="1279328"/>
                </a:lnTo>
                <a:lnTo>
                  <a:pt x="2199205" y="1283089"/>
                </a:lnTo>
                <a:lnTo>
                  <a:pt x="2234364" y="1284534"/>
                </a:lnTo>
                <a:lnTo>
                  <a:pt x="2245840" y="1282072"/>
                </a:lnTo>
                <a:lnTo>
                  <a:pt x="2251568" y="1280081"/>
                </a:lnTo>
                <a:lnTo>
                  <a:pt x="2263011" y="1272790"/>
                </a:lnTo>
                <a:lnTo>
                  <a:pt x="2285880" y="1257138"/>
                </a:lnTo>
                <a:lnTo>
                  <a:pt x="2308743" y="1243921"/>
                </a:lnTo>
                <a:lnTo>
                  <a:pt x="2337318" y="1223027"/>
                </a:lnTo>
                <a:lnTo>
                  <a:pt x="2354462" y="1213597"/>
                </a:lnTo>
                <a:lnTo>
                  <a:pt x="2363353" y="1205141"/>
                </a:lnTo>
                <a:lnTo>
                  <a:pt x="2381372" y="1184190"/>
                </a:lnTo>
                <a:lnTo>
                  <a:pt x="2420255" y="1151454"/>
                </a:lnTo>
                <a:lnTo>
                  <a:pt x="2453529" y="1110136"/>
                </a:lnTo>
                <a:lnTo>
                  <a:pt x="2471119" y="1069954"/>
                </a:lnTo>
                <a:lnTo>
                  <a:pt x="2488843" y="1030099"/>
                </a:lnTo>
                <a:lnTo>
                  <a:pt x="2505544" y="984978"/>
                </a:lnTo>
                <a:lnTo>
                  <a:pt x="2530404" y="937781"/>
                </a:lnTo>
                <a:lnTo>
                  <a:pt x="2539837" y="923975"/>
                </a:lnTo>
                <a:lnTo>
                  <a:pt x="2548294" y="917035"/>
                </a:lnTo>
                <a:lnTo>
                  <a:pt x="2557449" y="911728"/>
                </a:lnTo>
                <a:lnTo>
                  <a:pt x="2564694" y="909370"/>
                </a:lnTo>
                <a:lnTo>
                  <a:pt x="2568912" y="909693"/>
                </a:lnTo>
                <a:lnTo>
                  <a:pt x="2585785" y="915030"/>
                </a:lnTo>
                <a:lnTo>
                  <a:pt x="2600922" y="927636"/>
                </a:lnTo>
                <a:lnTo>
                  <a:pt x="2625913" y="938604"/>
                </a:lnTo>
                <a:lnTo>
                  <a:pt x="2633223" y="940365"/>
                </a:lnTo>
                <a:lnTo>
                  <a:pt x="2647244" y="941356"/>
                </a:lnTo>
                <a:lnTo>
                  <a:pt x="2651567" y="940543"/>
                </a:lnTo>
                <a:lnTo>
                  <a:pt x="2672952" y="929805"/>
                </a:lnTo>
                <a:lnTo>
                  <a:pt x="2684627" y="921611"/>
                </a:lnTo>
                <a:lnTo>
                  <a:pt x="2702996" y="897574"/>
                </a:lnTo>
                <a:lnTo>
                  <a:pt x="2713637" y="878406"/>
                </a:lnTo>
                <a:lnTo>
                  <a:pt x="2733231" y="838460"/>
                </a:lnTo>
                <a:lnTo>
                  <a:pt x="2751110" y="795982"/>
                </a:lnTo>
                <a:lnTo>
                  <a:pt x="2762978" y="757189"/>
                </a:lnTo>
                <a:lnTo>
                  <a:pt x="2771293" y="740356"/>
                </a:lnTo>
                <a:lnTo>
                  <a:pt x="2780385" y="725572"/>
                </a:lnTo>
                <a:lnTo>
                  <a:pt x="2802932" y="676668"/>
                </a:lnTo>
                <a:lnTo>
                  <a:pt x="2805843" y="670739"/>
                </a:lnTo>
                <a:lnTo>
                  <a:pt x="2809687" y="665834"/>
                </a:lnTo>
                <a:lnTo>
                  <a:pt x="2830464" y="647990"/>
                </a:lnTo>
                <a:lnTo>
                  <a:pt x="2833721" y="645905"/>
                </a:lnTo>
                <a:lnTo>
                  <a:pt x="2839882" y="643589"/>
                </a:lnTo>
                <a:lnTo>
                  <a:pt x="2851597" y="642102"/>
                </a:lnTo>
                <a:lnTo>
                  <a:pt x="2891672" y="641737"/>
                </a:lnTo>
                <a:lnTo>
                  <a:pt x="2904796" y="637185"/>
                </a:lnTo>
                <a:lnTo>
                  <a:pt x="2916199" y="629804"/>
                </a:lnTo>
                <a:lnTo>
                  <a:pt x="2925610" y="621584"/>
                </a:lnTo>
                <a:lnTo>
                  <a:pt x="2934430" y="608566"/>
                </a:lnTo>
                <a:lnTo>
                  <a:pt x="2957391" y="561975"/>
                </a:lnTo>
                <a:lnTo>
                  <a:pt x="2970730" y="526316"/>
                </a:lnTo>
                <a:lnTo>
                  <a:pt x="2978589" y="479652"/>
                </a:lnTo>
                <a:lnTo>
                  <a:pt x="2994647" y="434874"/>
                </a:lnTo>
                <a:lnTo>
                  <a:pt x="3004316" y="389013"/>
                </a:lnTo>
                <a:lnTo>
                  <a:pt x="3008891" y="371717"/>
                </a:lnTo>
                <a:lnTo>
                  <a:pt x="3014457" y="362128"/>
                </a:lnTo>
                <a:lnTo>
                  <a:pt x="3017015" y="352020"/>
                </a:lnTo>
                <a:lnTo>
                  <a:pt x="3016192" y="350485"/>
                </a:lnTo>
                <a:lnTo>
                  <a:pt x="3012737" y="346238"/>
                </a:lnTo>
                <a:lnTo>
                  <a:pt x="3010482" y="345677"/>
                </a:lnTo>
                <a:lnTo>
                  <a:pt x="3008026" y="346256"/>
                </a:lnTo>
                <a:lnTo>
                  <a:pt x="3005437" y="347594"/>
                </a:lnTo>
                <a:lnTo>
                  <a:pt x="3000020" y="349081"/>
                </a:lnTo>
                <a:lnTo>
                  <a:pt x="2984449" y="350249"/>
                </a:lnTo>
                <a:lnTo>
                  <a:pt x="2978958" y="345714"/>
                </a:lnTo>
                <a:lnTo>
                  <a:pt x="2977486" y="343423"/>
                </a:lnTo>
                <a:lnTo>
                  <a:pt x="2968908" y="320467"/>
                </a:lnTo>
                <a:lnTo>
                  <a:pt x="2966548" y="296053"/>
                </a:lnTo>
                <a:lnTo>
                  <a:pt x="2967178" y="280454"/>
                </a:lnTo>
                <a:lnTo>
                  <a:pt x="2973382" y="238665"/>
                </a:lnTo>
                <a:lnTo>
                  <a:pt x="2981156" y="197662"/>
                </a:lnTo>
                <a:lnTo>
                  <a:pt x="2990047" y="165141"/>
                </a:lnTo>
                <a:lnTo>
                  <a:pt x="3010531" y="119269"/>
                </a:lnTo>
                <a:lnTo>
                  <a:pt x="3023842" y="85566"/>
                </a:lnTo>
                <a:lnTo>
                  <a:pt x="3038748" y="62116"/>
                </a:lnTo>
                <a:lnTo>
                  <a:pt x="3042129" y="54562"/>
                </a:lnTo>
                <a:lnTo>
                  <a:pt x="3050245" y="43548"/>
                </a:lnTo>
                <a:lnTo>
                  <a:pt x="3051680" y="42918"/>
                </a:lnTo>
                <a:lnTo>
                  <a:pt x="3055814" y="42220"/>
                </a:lnTo>
                <a:lnTo>
                  <a:pt x="3057299" y="41081"/>
                </a:lnTo>
                <a:lnTo>
                  <a:pt x="3058288" y="39369"/>
                </a:lnTo>
                <a:lnTo>
                  <a:pt x="3060265" y="3308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88"/>
          <p:cNvSpPr/>
          <p:nvPr/>
        </p:nvSpPr>
        <p:spPr>
          <a:xfrm>
            <a:off x="6449377" y="5735002"/>
            <a:ext cx="51436" cy="248603"/>
          </a:xfrm>
          <a:custGeom>
            <a:avLst/>
            <a:gdLst/>
            <a:ahLst/>
            <a:cxnLst/>
            <a:rect l="0" t="0" r="0" b="0"/>
            <a:pathLst>
              <a:path w="51436" h="248603">
                <a:moveTo>
                  <a:pt x="0" y="0"/>
                </a:moveTo>
                <a:lnTo>
                  <a:pt x="0" y="49115"/>
                </a:lnTo>
                <a:lnTo>
                  <a:pt x="953" y="54650"/>
                </a:lnTo>
                <a:lnTo>
                  <a:pt x="2540" y="60246"/>
                </a:lnTo>
                <a:lnTo>
                  <a:pt x="4551" y="65882"/>
                </a:lnTo>
                <a:lnTo>
                  <a:pt x="5892" y="72497"/>
                </a:lnTo>
                <a:lnTo>
                  <a:pt x="6785" y="79764"/>
                </a:lnTo>
                <a:lnTo>
                  <a:pt x="7381" y="87465"/>
                </a:lnTo>
                <a:lnTo>
                  <a:pt x="8731" y="95458"/>
                </a:lnTo>
                <a:lnTo>
                  <a:pt x="10583" y="103643"/>
                </a:lnTo>
                <a:lnTo>
                  <a:pt x="12770" y="111958"/>
                </a:lnTo>
                <a:lnTo>
                  <a:pt x="14229" y="119406"/>
                </a:lnTo>
                <a:lnTo>
                  <a:pt x="15201" y="126277"/>
                </a:lnTo>
                <a:lnTo>
                  <a:pt x="15849" y="132763"/>
                </a:lnTo>
                <a:lnTo>
                  <a:pt x="17234" y="139943"/>
                </a:lnTo>
                <a:lnTo>
                  <a:pt x="19109" y="147588"/>
                </a:lnTo>
                <a:lnTo>
                  <a:pt x="21312" y="155542"/>
                </a:lnTo>
                <a:lnTo>
                  <a:pt x="22781" y="162750"/>
                </a:lnTo>
                <a:lnTo>
                  <a:pt x="23760" y="169460"/>
                </a:lnTo>
                <a:lnTo>
                  <a:pt x="24412" y="175838"/>
                </a:lnTo>
                <a:lnTo>
                  <a:pt x="25800" y="181996"/>
                </a:lnTo>
                <a:lnTo>
                  <a:pt x="27678" y="188005"/>
                </a:lnTo>
                <a:lnTo>
                  <a:pt x="29882" y="193917"/>
                </a:lnTo>
                <a:lnTo>
                  <a:pt x="32304" y="199763"/>
                </a:lnTo>
                <a:lnTo>
                  <a:pt x="34871" y="205566"/>
                </a:lnTo>
                <a:lnTo>
                  <a:pt x="37535" y="211338"/>
                </a:lnTo>
                <a:lnTo>
                  <a:pt x="39311" y="216140"/>
                </a:lnTo>
                <a:lnTo>
                  <a:pt x="40495" y="220294"/>
                </a:lnTo>
                <a:lnTo>
                  <a:pt x="41810" y="227448"/>
                </a:lnTo>
                <a:lnTo>
                  <a:pt x="42395" y="233803"/>
                </a:lnTo>
                <a:lnTo>
                  <a:pt x="42724" y="238185"/>
                </a:lnTo>
                <a:lnTo>
                  <a:pt x="43723" y="239753"/>
                </a:lnTo>
                <a:lnTo>
                  <a:pt x="45341" y="241751"/>
                </a:lnTo>
                <a:lnTo>
                  <a:pt x="51435" y="24860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89"/>
          <p:cNvSpPr/>
          <p:nvPr/>
        </p:nvSpPr>
        <p:spPr>
          <a:xfrm>
            <a:off x="6543781" y="5700712"/>
            <a:ext cx="111219" cy="222844"/>
          </a:xfrm>
          <a:custGeom>
            <a:avLst/>
            <a:gdLst/>
            <a:ahLst/>
            <a:cxnLst/>
            <a:rect l="0" t="0" r="0" b="0"/>
            <a:pathLst>
              <a:path w="111219" h="222844">
                <a:moveTo>
                  <a:pt x="17038" y="8573"/>
                </a:moveTo>
                <a:lnTo>
                  <a:pt x="12488" y="13124"/>
                </a:lnTo>
                <a:lnTo>
                  <a:pt x="11147" y="15417"/>
                </a:lnTo>
                <a:lnTo>
                  <a:pt x="9657" y="20504"/>
                </a:lnTo>
                <a:lnTo>
                  <a:pt x="9260" y="24147"/>
                </a:lnTo>
                <a:lnTo>
                  <a:pt x="8995" y="28481"/>
                </a:lnTo>
                <a:lnTo>
                  <a:pt x="8819" y="33275"/>
                </a:lnTo>
                <a:lnTo>
                  <a:pt x="7749" y="37423"/>
                </a:lnTo>
                <a:lnTo>
                  <a:pt x="6083" y="41141"/>
                </a:lnTo>
                <a:lnTo>
                  <a:pt x="2644" y="47813"/>
                </a:lnTo>
                <a:lnTo>
                  <a:pt x="1116" y="53953"/>
                </a:lnTo>
                <a:lnTo>
                  <a:pt x="709" y="57876"/>
                </a:lnTo>
                <a:lnTo>
                  <a:pt x="437" y="62397"/>
                </a:lnTo>
                <a:lnTo>
                  <a:pt x="135" y="71547"/>
                </a:lnTo>
                <a:lnTo>
                  <a:pt x="0" y="78789"/>
                </a:lnTo>
                <a:lnTo>
                  <a:pt x="917" y="82054"/>
                </a:lnTo>
                <a:lnTo>
                  <a:pt x="2482" y="85182"/>
                </a:lnTo>
                <a:lnTo>
                  <a:pt x="4476" y="88221"/>
                </a:lnTo>
                <a:lnTo>
                  <a:pt x="6693" y="94137"/>
                </a:lnTo>
                <a:lnTo>
                  <a:pt x="7284" y="97048"/>
                </a:lnTo>
                <a:lnTo>
                  <a:pt x="8630" y="98989"/>
                </a:lnTo>
                <a:lnTo>
                  <a:pt x="10480" y="100283"/>
                </a:lnTo>
                <a:lnTo>
                  <a:pt x="12667" y="101145"/>
                </a:lnTo>
                <a:lnTo>
                  <a:pt x="14124" y="102672"/>
                </a:lnTo>
                <a:lnTo>
                  <a:pt x="15096" y="104643"/>
                </a:lnTo>
                <a:lnTo>
                  <a:pt x="15743" y="106910"/>
                </a:lnTo>
                <a:lnTo>
                  <a:pt x="19002" y="111968"/>
                </a:lnTo>
                <a:lnTo>
                  <a:pt x="21206" y="114650"/>
                </a:lnTo>
                <a:lnTo>
                  <a:pt x="23627" y="116439"/>
                </a:lnTo>
                <a:lnTo>
                  <a:pt x="26193" y="117631"/>
                </a:lnTo>
                <a:lnTo>
                  <a:pt x="28857" y="118426"/>
                </a:lnTo>
                <a:lnTo>
                  <a:pt x="31585" y="118956"/>
                </a:lnTo>
                <a:lnTo>
                  <a:pt x="34357" y="119309"/>
                </a:lnTo>
                <a:lnTo>
                  <a:pt x="41097" y="119875"/>
                </a:lnTo>
                <a:lnTo>
                  <a:pt x="44558" y="122493"/>
                </a:lnTo>
                <a:lnTo>
                  <a:pt x="46815" y="124525"/>
                </a:lnTo>
                <a:lnTo>
                  <a:pt x="49272" y="125879"/>
                </a:lnTo>
                <a:lnTo>
                  <a:pt x="51862" y="126782"/>
                </a:lnTo>
                <a:lnTo>
                  <a:pt x="54542" y="127384"/>
                </a:lnTo>
                <a:lnTo>
                  <a:pt x="58233" y="127785"/>
                </a:lnTo>
                <a:lnTo>
                  <a:pt x="62599" y="128052"/>
                </a:lnTo>
                <a:lnTo>
                  <a:pt x="67415" y="128231"/>
                </a:lnTo>
                <a:lnTo>
                  <a:pt x="71577" y="129302"/>
                </a:lnTo>
                <a:lnTo>
                  <a:pt x="75306" y="130969"/>
                </a:lnTo>
                <a:lnTo>
                  <a:pt x="78744" y="133033"/>
                </a:lnTo>
                <a:lnTo>
                  <a:pt x="81988" y="134408"/>
                </a:lnTo>
                <a:lnTo>
                  <a:pt x="85103" y="135326"/>
                </a:lnTo>
                <a:lnTo>
                  <a:pt x="88132" y="135937"/>
                </a:lnTo>
                <a:lnTo>
                  <a:pt x="91104" y="137297"/>
                </a:lnTo>
                <a:lnTo>
                  <a:pt x="94038" y="139157"/>
                </a:lnTo>
                <a:lnTo>
                  <a:pt x="96946" y="141348"/>
                </a:lnTo>
                <a:lnTo>
                  <a:pt x="98886" y="143763"/>
                </a:lnTo>
                <a:lnTo>
                  <a:pt x="100178" y="146324"/>
                </a:lnTo>
                <a:lnTo>
                  <a:pt x="101040" y="148984"/>
                </a:lnTo>
                <a:lnTo>
                  <a:pt x="102567" y="151711"/>
                </a:lnTo>
                <a:lnTo>
                  <a:pt x="104538" y="154480"/>
                </a:lnTo>
                <a:lnTo>
                  <a:pt x="106804" y="157280"/>
                </a:lnTo>
                <a:lnTo>
                  <a:pt x="108314" y="161051"/>
                </a:lnTo>
                <a:lnTo>
                  <a:pt x="109322" y="165470"/>
                </a:lnTo>
                <a:lnTo>
                  <a:pt x="109994" y="170321"/>
                </a:lnTo>
                <a:lnTo>
                  <a:pt x="110441" y="174507"/>
                </a:lnTo>
                <a:lnTo>
                  <a:pt x="110739" y="178250"/>
                </a:lnTo>
                <a:lnTo>
                  <a:pt x="110939" y="181699"/>
                </a:lnTo>
                <a:lnTo>
                  <a:pt x="111159" y="190610"/>
                </a:lnTo>
                <a:lnTo>
                  <a:pt x="111218" y="195654"/>
                </a:lnTo>
                <a:lnTo>
                  <a:pt x="110305" y="199016"/>
                </a:lnTo>
                <a:lnTo>
                  <a:pt x="108744" y="201257"/>
                </a:lnTo>
                <a:lnTo>
                  <a:pt x="106751" y="202752"/>
                </a:lnTo>
                <a:lnTo>
                  <a:pt x="105421" y="204700"/>
                </a:lnTo>
                <a:lnTo>
                  <a:pt x="103945" y="209405"/>
                </a:lnTo>
                <a:lnTo>
                  <a:pt x="100749" y="214671"/>
                </a:lnTo>
                <a:lnTo>
                  <a:pt x="98563" y="217410"/>
                </a:lnTo>
                <a:lnTo>
                  <a:pt x="96153" y="219235"/>
                </a:lnTo>
                <a:lnTo>
                  <a:pt x="93594" y="220452"/>
                </a:lnTo>
                <a:lnTo>
                  <a:pt x="90935" y="221263"/>
                </a:lnTo>
                <a:lnTo>
                  <a:pt x="88211" y="221804"/>
                </a:lnTo>
                <a:lnTo>
                  <a:pt x="85442" y="222164"/>
                </a:lnTo>
                <a:lnTo>
                  <a:pt x="82643" y="222405"/>
                </a:lnTo>
                <a:lnTo>
                  <a:pt x="79825" y="222565"/>
                </a:lnTo>
                <a:lnTo>
                  <a:pt x="74153" y="222743"/>
                </a:lnTo>
                <a:lnTo>
                  <a:pt x="65606" y="222843"/>
                </a:lnTo>
                <a:lnTo>
                  <a:pt x="63704" y="221905"/>
                </a:lnTo>
                <a:lnTo>
                  <a:pt x="62436" y="220326"/>
                </a:lnTo>
                <a:lnTo>
                  <a:pt x="61591" y="218322"/>
                </a:lnTo>
                <a:lnTo>
                  <a:pt x="60076" y="216033"/>
                </a:lnTo>
                <a:lnTo>
                  <a:pt x="58112" y="213554"/>
                </a:lnTo>
                <a:lnTo>
                  <a:pt x="55851" y="210950"/>
                </a:lnTo>
                <a:lnTo>
                  <a:pt x="53391" y="208261"/>
                </a:lnTo>
                <a:lnTo>
                  <a:pt x="48118" y="202733"/>
                </a:lnTo>
                <a:lnTo>
                  <a:pt x="46331" y="199925"/>
                </a:lnTo>
                <a:lnTo>
                  <a:pt x="44345" y="194266"/>
                </a:lnTo>
                <a:lnTo>
                  <a:pt x="42863" y="190470"/>
                </a:lnTo>
                <a:lnTo>
                  <a:pt x="40922" y="186036"/>
                </a:lnTo>
                <a:lnTo>
                  <a:pt x="38676" y="181174"/>
                </a:lnTo>
                <a:lnTo>
                  <a:pt x="37179" y="176027"/>
                </a:lnTo>
                <a:lnTo>
                  <a:pt x="36180" y="170692"/>
                </a:lnTo>
                <a:lnTo>
                  <a:pt x="35515" y="165229"/>
                </a:lnTo>
                <a:lnTo>
                  <a:pt x="35071" y="159683"/>
                </a:lnTo>
                <a:lnTo>
                  <a:pt x="34775" y="154081"/>
                </a:lnTo>
                <a:lnTo>
                  <a:pt x="34446" y="142775"/>
                </a:lnTo>
                <a:lnTo>
                  <a:pt x="34218" y="114287"/>
                </a:lnTo>
                <a:lnTo>
                  <a:pt x="35160" y="108576"/>
                </a:lnTo>
                <a:lnTo>
                  <a:pt x="36739" y="102864"/>
                </a:lnTo>
                <a:lnTo>
                  <a:pt x="38745" y="97151"/>
                </a:lnTo>
                <a:lnTo>
                  <a:pt x="40082" y="92390"/>
                </a:lnTo>
                <a:lnTo>
                  <a:pt x="40973" y="88264"/>
                </a:lnTo>
                <a:lnTo>
                  <a:pt x="41568" y="84560"/>
                </a:lnTo>
                <a:lnTo>
                  <a:pt x="42916" y="80186"/>
                </a:lnTo>
                <a:lnTo>
                  <a:pt x="44768" y="75365"/>
                </a:lnTo>
                <a:lnTo>
                  <a:pt x="46955" y="70246"/>
                </a:lnTo>
                <a:lnTo>
                  <a:pt x="48412" y="64928"/>
                </a:lnTo>
                <a:lnTo>
                  <a:pt x="49385" y="59478"/>
                </a:lnTo>
                <a:lnTo>
                  <a:pt x="50033" y="53939"/>
                </a:lnTo>
                <a:lnTo>
                  <a:pt x="51417" y="48342"/>
                </a:lnTo>
                <a:lnTo>
                  <a:pt x="53293" y="42706"/>
                </a:lnTo>
                <a:lnTo>
                  <a:pt x="55496" y="37043"/>
                </a:lnTo>
                <a:lnTo>
                  <a:pt x="57916" y="32315"/>
                </a:lnTo>
                <a:lnTo>
                  <a:pt x="60483" y="28211"/>
                </a:lnTo>
                <a:lnTo>
                  <a:pt x="63146" y="24523"/>
                </a:lnTo>
                <a:lnTo>
                  <a:pt x="65875" y="21111"/>
                </a:lnTo>
                <a:lnTo>
                  <a:pt x="68646" y="17884"/>
                </a:lnTo>
                <a:lnTo>
                  <a:pt x="71446" y="14780"/>
                </a:lnTo>
                <a:lnTo>
                  <a:pt x="73313" y="11759"/>
                </a:lnTo>
                <a:lnTo>
                  <a:pt x="74557" y="8792"/>
                </a:lnTo>
                <a:lnTo>
                  <a:pt x="77046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90"/>
          <p:cNvSpPr/>
          <p:nvPr/>
        </p:nvSpPr>
        <p:spPr>
          <a:xfrm>
            <a:off x="6732269" y="5589270"/>
            <a:ext cx="128555" cy="248214"/>
          </a:xfrm>
          <a:custGeom>
            <a:avLst/>
            <a:gdLst/>
            <a:ahLst/>
            <a:cxnLst/>
            <a:rect l="0" t="0" r="0" b="0"/>
            <a:pathLst>
              <a:path w="128555" h="248214">
                <a:moveTo>
                  <a:pt x="0" y="60007"/>
                </a:moveTo>
                <a:lnTo>
                  <a:pt x="4552" y="60007"/>
                </a:lnTo>
                <a:lnTo>
                  <a:pt x="5892" y="60960"/>
                </a:lnTo>
                <a:lnTo>
                  <a:pt x="6786" y="62547"/>
                </a:lnTo>
                <a:lnTo>
                  <a:pt x="7779" y="66851"/>
                </a:lnTo>
                <a:lnTo>
                  <a:pt x="8220" y="71939"/>
                </a:lnTo>
                <a:lnTo>
                  <a:pt x="9290" y="74629"/>
                </a:lnTo>
                <a:lnTo>
                  <a:pt x="13020" y="80158"/>
                </a:lnTo>
                <a:lnTo>
                  <a:pt x="13442" y="83918"/>
                </a:lnTo>
                <a:lnTo>
                  <a:pt x="12772" y="88331"/>
                </a:lnTo>
                <a:lnTo>
                  <a:pt x="11372" y="93177"/>
                </a:lnTo>
                <a:lnTo>
                  <a:pt x="10439" y="97361"/>
                </a:lnTo>
                <a:lnTo>
                  <a:pt x="9402" y="104549"/>
                </a:lnTo>
                <a:lnTo>
                  <a:pt x="9126" y="108752"/>
                </a:lnTo>
                <a:lnTo>
                  <a:pt x="8942" y="113459"/>
                </a:lnTo>
                <a:lnTo>
                  <a:pt x="8645" y="130149"/>
                </a:lnTo>
                <a:lnTo>
                  <a:pt x="8580" y="160408"/>
                </a:lnTo>
                <a:lnTo>
                  <a:pt x="9530" y="165993"/>
                </a:lnTo>
                <a:lnTo>
                  <a:pt x="11116" y="171622"/>
                </a:lnTo>
                <a:lnTo>
                  <a:pt x="13126" y="177280"/>
                </a:lnTo>
                <a:lnTo>
                  <a:pt x="14466" y="182004"/>
                </a:lnTo>
                <a:lnTo>
                  <a:pt x="15359" y="186106"/>
                </a:lnTo>
                <a:lnTo>
                  <a:pt x="15955" y="189793"/>
                </a:lnTo>
                <a:lnTo>
                  <a:pt x="19156" y="196430"/>
                </a:lnTo>
                <a:lnTo>
                  <a:pt x="21343" y="199533"/>
                </a:lnTo>
                <a:lnTo>
                  <a:pt x="22802" y="203507"/>
                </a:lnTo>
                <a:lnTo>
                  <a:pt x="23774" y="208061"/>
                </a:lnTo>
                <a:lnTo>
                  <a:pt x="24422" y="213002"/>
                </a:lnTo>
                <a:lnTo>
                  <a:pt x="25806" y="217249"/>
                </a:lnTo>
                <a:lnTo>
                  <a:pt x="27682" y="221032"/>
                </a:lnTo>
                <a:lnTo>
                  <a:pt x="29885" y="224508"/>
                </a:lnTo>
                <a:lnTo>
                  <a:pt x="32306" y="226824"/>
                </a:lnTo>
                <a:lnTo>
                  <a:pt x="34872" y="228369"/>
                </a:lnTo>
                <a:lnTo>
                  <a:pt x="37536" y="229398"/>
                </a:lnTo>
                <a:lnTo>
                  <a:pt x="40264" y="231037"/>
                </a:lnTo>
                <a:lnTo>
                  <a:pt x="43036" y="233082"/>
                </a:lnTo>
                <a:lnTo>
                  <a:pt x="45835" y="235398"/>
                </a:lnTo>
                <a:lnTo>
                  <a:pt x="48655" y="236942"/>
                </a:lnTo>
                <a:lnTo>
                  <a:pt x="51487" y="237971"/>
                </a:lnTo>
                <a:lnTo>
                  <a:pt x="54327" y="238657"/>
                </a:lnTo>
                <a:lnTo>
                  <a:pt x="57173" y="240067"/>
                </a:lnTo>
                <a:lnTo>
                  <a:pt x="60023" y="241960"/>
                </a:lnTo>
                <a:lnTo>
                  <a:pt x="66891" y="247290"/>
                </a:lnTo>
                <a:lnTo>
                  <a:pt x="70370" y="248019"/>
                </a:lnTo>
                <a:lnTo>
                  <a:pt x="72631" y="248213"/>
                </a:lnTo>
                <a:lnTo>
                  <a:pt x="76044" y="247390"/>
                </a:lnTo>
                <a:lnTo>
                  <a:pt x="80223" y="245889"/>
                </a:lnTo>
                <a:lnTo>
                  <a:pt x="91518" y="241187"/>
                </a:lnTo>
                <a:lnTo>
                  <a:pt x="93397" y="238896"/>
                </a:lnTo>
                <a:lnTo>
                  <a:pt x="95602" y="235464"/>
                </a:lnTo>
                <a:lnTo>
                  <a:pt x="98025" y="231272"/>
                </a:lnTo>
                <a:lnTo>
                  <a:pt x="100593" y="227523"/>
                </a:lnTo>
                <a:lnTo>
                  <a:pt x="103257" y="224072"/>
                </a:lnTo>
                <a:lnTo>
                  <a:pt x="105986" y="220819"/>
                </a:lnTo>
                <a:lnTo>
                  <a:pt x="108757" y="217698"/>
                </a:lnTo>
                <a:lnTo>
                  <a:pt x="114377" y="211689"/>
                </a:lnTo>
                <a:lnTo>
                  <a:pt x="116257" y="207801"/>
                </a:lnTo>
                <a:lnTo>
                  <a:pt x="117509" y="203304"/>
                </a:lnTo>
                <a:lnTo>
                  <a:pt x="118345" y="198401"/>
                </a:lnTo>
                <a:lnTo>
                  <a:pt x="119854" y="193227"/>
                </a:lnTo>
                <a:lnTo>
                  <a:pt x="121814" y="187873"/>
                </a:lnTo>
                <a:lnTo>
                  <a:pt x="124072" y="182399"/>
                </a:lnTo>
                <a:lnTo>
                  <a:pt x="125577" y="176844"/>
                </a:lnTo>
                <a:lnTo>
                  <a:pt x="126581" y="171236"/>
                </a:lnTo>
                <a:lnTo>
                  <a:pt x="127250" y="165592"/>
                </a:lnTo>
                <a:lnTo>
                  <a:pt x="127696" y="159925"/>
                </a:lnTo>
                <a:lnTo>
                  <a:pt x="127993" y="154241"/>
                </a:lnTo>
                <a:lnTo>
                  <a:pt x="128324" y="142847"/>
                </a:lnTo>
                <a:lnTo>
                  <a:pt x="128554" y="114296"/>
                </a:lnTo>
                <a:lnTo>
                  <a:pt x="127613" y="107630"/>
                </a:lnTo>
                <a:lnTo>
                  <a:pt x="126033" y="100328"/>
                </a:lnTo>
                <a:lnTo>
                  <a:pt x="124027" y="92603"/>
                </a:lnTo>
                <a:lnTo>
                  <a:pt x="122690" y="85548"/>
                </a:lnTo>
                <a:lnTo>
                  <a:pt x="121799" y="78939"/>
                </a:lnTo>
                <a:lnTo>
                  <a:pt x="121204" y="72628"/>
                </a:lnTo>
                <a:lnTo>
                  <a:pt x="119856" y="67469"/>
                </a:lnTo>
                <a:lnTo>
                  <a:pt x="118004" y="63077"/>
                </a:lnTo>
                <a:lnTo>
                  <a:pt x="115817" y="59196"/>
                </a:lnTo>
                <a:lnTo>
                  <a:pt x="113406" y="55657"/>
                </a:lnTo>
                <a:lnTo>
                  <a:pt x="110847" y="52344"/>
                </a:lnTo>
                <a:lnTo>
                  <a:pt x="108189" y="49184"/>
                </a:lnTo>
                <a:lnTo>
                  <a:pt x="105463" y="46124"/>
                </a:lnTo>
                <a:lnTo>
                  <a:pt x="99896" y="40184"/>
                </a:lnTo>
                <a:lnTo>
                  <a:pt x="96125" y="37267"/>
                </a:lnTo>
                <a:lnTo>
                  <a:pt x="91706" y="34370"/>
                </a:lnTo>
                <a:lnTo>
                  <a:pt x="86855" y="31486"/>
                </a:lnTo>
                <a:lnTo>
                  <a:pt x="82668" y="28610"/>
                </a:lnTo>
                <a:lnTo>
                  <a:pt x="78925" y="25741"/>
                </a:lnTo>
                <a:lnTo>
                  <a:pt x="75477" y="22875"/>
                </a:lnTo>
                <a:lnTo>
                  <a:pt x="71273" y="20965"/>
                </a:lnTo>
                <a:lnTo>
                  <a:pt x="66566" y="19692"/>
                </a:lnTo>
                <a:lnTo>
                  <a:pt x="61522" y="18843"/>
                </a:lnTo>
                <a:lnTo>
                  <a:pt x="57208" y="17324"/>
                </a:lnTo>
                <a:lnTo>
                  <a:pt x="53379" y="15359"/>
                </a:lnTo>
                <a:lnTo>
                  <a:pt x="49874" y="13097"/>
                </a:lnTo>
                <a:lnTo>
                  <a:pt x="45632" y="11589"/>
                </a:lnTo>
                <a:lnTo>
                  <a:pt x="40898" y="10583"/>
                </a:lnTo>
                <a:lnTo>
                  <a:pt x="35839" y="9913"/>
                </a:lnTo>
                <a:lnTo>
                  <a:pt x="31513" y="8513"/>
                </a:lnTo>
                <a:lnTo>
                  <a:pt x="27677" y="6628"/>
                </a:lnTo>
                <a:lnTo>
                  <a:pt x="24166" y="4419"/>
                </a:lnTo>
                <a:lnTo>
                  <a:pt x="20873" y="2946"/>
                </a:lnTo>
                <a:lnTo>
                  <a:pt x="17725" y="1964"/>
                </a:lnTo>
                <a:lnTo>
                  <a:pt x="8573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5557955" y="4038149"/>
            <a:ext cx="299907" cy="162377"/>
            <a:chOff x="5557955" y="4038149"/>
            <a:chExt cx="299907" cy="162377"/>
          </a:xfrm>
        </p:grpSpPr>
        <p:sp>
          <p:nvSpPr>
            <p:cNvPr id="9" name="SMARTPenAnnotation291"/>
            <p:cNvSpPr/>
            <p:nvPr/>
          </p:nvSpPr>
          <p:spPr>
            <a:xfrm>
              <a:off x="5557955" y="4046253"/>
              <a:ext cx="128471" cy="154273"/>
            </a:xfrm>
            <a:custGeom>
              <a:avLst/>
              <a:gdLst/>
              <a:ahLst/>
              <a:cxnLst/>
              <a:rect l="0" t="0" r="0" b="0"/>
              <a:pathLst>
                <a:path w="128471" h="154273">
                  <a:moveTo>
                    <a:pt x="111324" y="25684"/>
                  </a:moveTo>
                  <a:lnTo>
                    <a:pt x="111324" y="12665"/>
                  </a:lnTo>
                  <a:lnTo>
                    <a:pt x="110372" y="11290"/>
                  </a:lnTo>
                  <a:lnTo>
                    <a:pt x="108785" y="10373"/>
                  </a:lnTo>
                  <a:lnTo>
                    <a:pt x="106774" y="9762"/>
                  </a:lnTo>
                  <a:lnTo>
                    <a:pt x="104481" y="8402"/>
                  </a:lnTo>
                  <a:lnTo>
                    <a:pt x="101999" y="6543"/>
                  </a:lnTo>
                  <a:lnTo>
                    <a:pt x="99393" y="4350"/>
                  </a:lnTo>
                  <a:lnTo>
                    <a:pt x="96702" y="2889"/>
                  </a:lnTo>
                  <a:lnTo>
                    <a:pt x="93956" y="1915"/>
                  </a:lnTo>
                  <a:lnTo>
                    <a:pt x="87257" y="351"/>
                  </a:lnTo>
                  <a:lnTo>
                    <a:pt x="83800" y="137"/>
                  </a:lnTo>
                  <a:lnTo>
                    <a:pt x="78371" y="0"/>
                  </a:lnTo>
                  <a:lnTo>
                    <a:pt x="76020" y="942"/>
                  </a:lnTo>
                  <a:lnTo>
                    <a:pt x="72548" y="2522"/>
                  </a:lnTo>
                  <a:lnTo>
                    <a:pt x="68329" y="4528"/>
                  </a:lnTo>
                  <a:lnTo>
                    <a:pt x="64563" y="5865"/>
                  </a:lnTo>
                  <a:lnTo>
                    <a:pt x="61100" y="6756"/>
                  </a:lnTo>
                  <a:lnTo>
                    <a:pt x="57839" y="7351"/>
                  </a:lnTo>
                  <a:lnTo>
                    <a:pt x="54713" y="9652"/>
                  </a:lnTo>
                  <a:lnTo>
                    <a:pt x="51676" y="13091"/>
                  </a:lnTo>
                  <a:lnTo>
                    <a:pt x="48699" y="17289"/>
                  </a:lnTo>
                  <a:lnTo>
                    <a:pt x="45761" y="20087"/>
                  </a:lnTo>
                  <a:lnTo>
                    <a:pt x="42851" y="21953"/>
                  </a:lnTo>
                  <a:lnTo>
                    <a:pt x="39958" y="23197"/>
                  </a:lnTo>
                  <a:lnTo>
                    <a:pt x="37077" y="25931"/>
                  </a:lnTo>
                  <a:lnTo>
                    <a:pt x="34204" y="29659"/>
                  </a:lnTo>
                  <a:lnTo>
                    <a:pt x="31336" y="34049"/>
                  </a:lnTo>
                  <a:lnTo>
                    <a:pt x="28471" y="37928"/>
                  </a:lnTo>
                  <a:lnTo>
                    <a:pt x="25609" y="41467"/>
                  </a:lnTo>
                  <a:lnTo>
                    <a:pt x="22748" y="44778"/>
                  </a:lnTo>
                  <a:lnTo>
                    <a:pt x="19889" y="48891"/>
                  </a:lnTo>
                  <a:lnTo>
                    <a:pt x="17030" y="53538"/>
                  </a:lnTo>
                  <a:lnTo>
                    <a:pt x="14171" y="58541"/>
                  </a:lnTo>
                  <a:lnTo>
                    <a:pt x="12266" y="62829"/>
                  </a:lnTo>
                  <a:lnTo>
                    <a:pt x="10995" y="66640"/>
                  </a:lnTo>
                  <a:lnTo>
                    <a:pt x="10148" y="70133"/>
                  </a:lnTo>
                  <a:lnTo>
                    <a:pt x="8631" y="73414"/>
                  </a:lnTo>
                  <a:lnTo>
                    <a:pt x="6667" y="76554"/>
                  </a:lnTo>
                  <a:lnTo>
                    <a:pt x="4405" y="79600"/>
                  </a:lnTo>
                  <a:lnTo>
                    <a:pt x="2898" y="82583"/>
                  </a:lnTo>
                  <a:lnTo>
                    <a:pt x="1893" y="85524"/>
                  </a:lnTo>
                  <a:lnTo>
                    <a:pt x="279" y="92538"/>
                  </a:lnTo>
                  <a:lnTo>
                    <a:pt x="59" y="96037"/>
                  </a:lnTo>
                  <a:lnTo>
                    <a:pt x="0" y="98304"/>
                  </a:lnTo>
                  <a:lnTo>
                    <a:pt x="913" y="99815"/>
                  </a:lnTo>
                  <a:lnTo>
                    <a:pt x="2474" y="100822"/>
                  </a:lnTo>
                  <a:lnTo>
                    <a:pt x="7273" y="102439"/>
                  </a:lnTo>
                  <a:lnTo>
                    <a:pt x="10469" y="102660"/>
                  </a:lnTo>
                  <a:lnTo>
                    <a:pt x="15066" y="102758"/>
                  </a:lnTo>
                  <a:lnTo>
                    <a:pt x="20282" y="102801"/>
                  </a:lnTo>
                  <a:lnTo>
                    <a:pt x="23007" y="101861"/>
                  </a:lnTo>
                  <a:lnTo>
                    <a:pt x="25776" y="100281"/>
                  </a:lnTo>
                  <a:lnTo>
                    <a:pt x="28575" y="98275"/>
                  </a:lnTo>
                  <a:lnTo>
                    <a:pt x="32346" y="95986"/>
                  </a:lnTo>
                  <a:lnTo>
                    <a:pt x="36765" y="93507"/>
                  </a:lnTo>
                  <a:lnTo>
                    <a:pt x="41615" y="90902"/>
                  </a:lnTo>
                  <a:lnTo>
                    <a:pt x="45802" y="88212"/>
                  </a:lnTo>
                  <a:lnTo>
                    <a:pt x="49545" y="85468"/>
                  </a:lnTo>
                  <a:lnTo>
                    <a:pt x="52993" y="82685"/>
                  </a:lnTo>
                  <a:lnTo>
                    <a:pt x="57197" y="79877"/>
                  </a:lnTo>
                  <a:lnTo>
                    <a:pt x="61905" y="77053"/>
                  </a:lnTo>
                  <a:lnTo>
                    <a:pt x="66948" y="74217"/>
                  </a:lnTo>
                  <a:lnTo>
                    <a:pt x="71263" y="70422"/>
                  </a:lnTo>
                  <a:lnTo>
                    <a:pt x="75092" y="65987"/>
                  </a:lnTo>
                  <a:lnTo>
                    <a:pt x="78597" y="61125"/>
                  </a:lnTo>
                  <a:lnTo>
                    <a:pt x="80934" y="56931"/>
                  </a:lnTo>
                  <a:lnTo>
                    <a:pt x="82492" y="53183"/>
                  </a:lnTo>
                  <a:lnTo>
                    <a:pt x="83530" y="49732"/>
                  </a:lnTo>
                  <a:lnTo>
                    <a:pt x="85175" y="46478"/>
                  </a:lnTo>
                  <a:lnTo>
                    <a:pt x="87224" y="43357"/>
                  </a:lnTo>
                  <a:lnTo>
                    <a:pt x="89543" y="40324"/>
                  </a:lnTo>
                  <a:lnTo>
                    <a:pt x="92041" y="37349"/>
                  </a:lnTo>
                  <a:lnTo>
                    <a:pt x="94659" y="34413"/>
                  </a:lnTo>
                  <a:lnTo>
                    <a:pt x="97357" y="31503"/>
                  </a:lnTo>
                  <a:lnTo>
                    <a:pt x="100108" y="29564"/>
                  </a:lnTo>
                  <a:lnTo>
                    <a:pt x="102894" y="28270"/>
                  </a:lnTo>
                  <a:lnTo>
                    <a:pt x="111296" y="25693"/>
                  </a:lnTo>
                  <a:lnTo>
                    <a:pt x="111312" y="25688"/>
                  </a:lnTo>
                  <a:lnTo>
                    <a:pt x="111324" y="130106"/>
                  </a:lnTo>
                  <a:lnTo>
                    <a:pt x="112277" y="133398"/>
                  </a:lnTo>
                  <a:lnTo>
                    <a:pt x="113865" y="136546"/>
                  </a:lnTo>
                  <a:lnTo>
                    <a:pt x="118706" y="143891"/>
                  </a:lnTo>
                  <a:lnTo>
                    <a:pt x="121908" y="147435"/>
                  </a:lnTo>
                  <a:lnTo>
                    <a:pt x="128470" y="15427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292"/>
            <p:cNvSpPr/>
            <p:nvPr/>
          </p:nvSpPr>
          <p:spPr>
            <a:xfrm>
              <a:off x="5772184" y="4038149"/>
              <a:ext cx="85678" cy="102328"/>
            </a:xfrm>
            <a:custGeom>
              <a:avLst/>
              <a:gdLst/>
              <a:ahLst/>
              <a:cxnLst/>
              <a:rect l="0" t="0" r="0" b="0"/>
              <a:pathLst>
                <a:path w="85678" h="102328">
                  <a:moveTo>
                    <a:pt x="34256" y="25216"/>
                  </a:moveTo>
                  <a:lnTo>
                    <a:pt x="29705" y="25216"/>
                  </a:lnTo>
                  <a:lnTo>
                    <a:pt x="28364" y="26168"/>
                  </a:lnTo>
                  <a:lnTo>
                    <a:pt x="27470" y="27755"/>
                  </a:lnTo>
                  <a:lnTo>
                    <a:pt x="26874" y="29766"/>
                  </a:lnTo>
                  <a:lnTo>
                    <a:pt x="25525" y="31107"/>
                  </a:lnTo>
                  <a:lnTo>
                    <a:pt x="23673" y="32001"/>
                  </a:lnTo>
                  <a:lnTo>
                    <a:pt x="21485" y="32597"/>
                  </a:lnTo>
                  <a:lnTo>
                    <a:pt x="19075" y="33947"/>
                  </a:lnTo>
                  <a:lnTo>
                    <a:pt x="16515" y="35799"/>
                  </a:lnTo>
                  <a:lnTo>
                    <a:pt x="13856" y="37986"/>
                  </a:lnTo>
                  <a:lnTo>
                    <a:pt x="12083" y="40397"/>
                  </a:lnTo>
                  <a:lnTo>
                    <a:pt x="10901" y="42956"/>
                  </a:lnTo>
                  <a:lnTo>
                    <a:pt x="10114" y="45615"/>
                  </a:lnTo>
                  <a:lnTo>
                    <a:pt x="8636" y="48341"/>
                  </a:lnTo>
                  <a:lnTo>
                    <a:pt x="6698" y="51110"/>
                  </a:lnTo>
                  <a:lnTo>
                    <a:pt x="4454" y="53908"/>
                  </a:lnTo>
                  <a:lnTo>
                    <a:pt x="2958" y="56727"/>
                  </a:lnTo>
                  <a:lnTo>
                    <a:pt x="1961" y="59558"/>
                  </a:lnTo>
                  <a:lnTo>
                    <a:pt x="1296" y="62398"/>
                  </a:lnTo>
                  <a:lnTo>
                    <a:pt x="852" y="65244"/>
                  </a:lnTo>
                  <a:lnTo>
                    <a:pt x="557" y="68094"/>
                  </a:lnTo>
                  <a:lnTo>
                    <a:pt x="360" y="70946"/>
                  </a:lnTo>
                  <a:lnTo>
                    <a:pt x="228" y="73800"/>
                  </a:lnTo>
                  <a:lnTo>
                    <a:pt x="0" y="83531"/>
                  </a:lnTo>
                  <a:lnTo>
                    <a:pt x="941" y="85048"/>
                  </a:lnTo>
                  <a:lnTo>
                    <a:pt x="2521" y="87011"/>
                  </a:lnTo>
                  <a:lnTo>
                    <a:pt x="4527" y="89273"/>
                  </a:lnTo>
                  <a:lnTo>
                    <a:pt x="5864" y="91733"/>
                  </a:lnTo>
                  <a:lnTo>
                    <a:pt x="6755" y="94325"/>
                  </a:lnTo>
                  <a:lnTo>
                    <a:pt x="7350" y="97006"/>
                  </a:lnTo>
                  <a:lnTo>
                    <a:pt x="8698" y="98794"/>
                  </a:lnTo>
                  <a:lnTo>
                    <a:pt x="10550" y="99985"/>
                  </a:lnTo>
                  <a:lnTo>
                    <a:pt x="15815" y="101897"/>
                  </a:lnTo>
                  <a:lnTo>
                    <a:pt x="18152" y="102054"/>
                  </a:lnTo>
                  <a:lnTo>
                    <a:pt x="25828" y="102229"/>
                  </a:lnTo>
                  <a:lnTo>
                    <a:pt x="36309" y="102327"/>
                  </a:lnTo>
                  <a:lnTo>
                    <a:pt x="38482" y="101388"/>
                  </a:lnTo>
                  <a:lnTo>
                    <a:pt x="39931" y="99810"/>
                  </a:lnTo>
                  <a:lnTo>
                    <a:pt x="40897" y="97805"/>
                  </a:lnTo>
                  <a:lnTo>
                    <a:pt x="42493" y="95516"/>
                  </a:lnTo>
                  <a:lnTo>
                    <a:pt x="44510" y="93038"/>
                  </a:lnTo>
                  <a:lnTo>
                    <a:pt x="46806" y="90433"/>
                  </a:lnTo>
                  <a:lnTo>
                    <a:pt x="49290" y="88696"/>
                  </a:lnTo>
                  <a:lnTo>
                    <a:pt x="51899" y="87539"/>
                  </a:lnTo>
                  <a:lnTo>
                    <a:pt x="54590" y="86767"/>
                  </a:lnTo>
                  <a:lnTo>
                    <a:pt x="57337" y="85300"/>
                  </a:lnTo>
                  <a:lnTo>
                    <a:pt x="60121" y="83369"/>
                  </a:lnTo>
                  <a:lnTo>
                    <a:pt x="62929" y="81130"/>
                  </a:lnTo>
                  <a:lnTo>
                    <a:pt x="65754" y="78684"/>
                  </a:lnTo>
                  <a:lnTo>
                    <a:pt x="68590" y="76101"/>
                  </a:lnTo>
                  <a:lnTo>
                    <a:pt x="71432" y="73427"/>
                  </a:lnTo>
                  <a:lnTo>
                    <a:pt x="74280" y="69739"/>
                  </a:lnTo>
                  <a:lnTo>
                    <a:pt x="77131" y="65375"/>
                  </a:lnTo>
                  <a:lnTo>
                    <a:pt x="79984" y="60562"/>
                  </a:lnTo>
                  <a:lnTo>
                    <a:pt x="81886" y="56399"/>
                  </a:lnTo>
                  <a:lnTo>
                    <a:pt x="83155" y="52672"/>
                  </a:lnTo>
                  <a:lnTo>
                    <a:pt x="84000" y="49235"/>
                  </a:lnTo>
                  <a:lnTo>
                    <a:pt x="84563" y="45991"/>
                  </a:lnTo>
                  <a:lnTo>
                    <a:pt x="84939" y="42876"/>
                  </a:lnTo>
                  <a:lnTo>
                    <a:pt x="85189" y="39847"/>
                  </a:lnTo>
                  <a:lnTo>
                    <a:pt x="85357" y="36875"/>
                  </a:lnTo>
                  <a:lnTo>
                    <a:pt x="85542" y="31032"/>
                  </a:lnTo>
                  <a:lnTo>
                    <a:pt x="85671" y="16656"/>
                  </a:lnTo>
                  <a:lnTo>
                    <a:pt x="85677" y="13795"/>
                  </a:lnTo>
                  <a:lnTo>
                    <a:pt x="83777" y="10934"/>
                  </a:lnTo>
                  <a:lnTo>
                    <a:pt x="80605" y="8075"/>
                  </a:lnTo>
                  <a:lnTo>
                    <a:pt x="70928" y="1192"/>
                  </a:lnTo>
                  <a:lnTo>
                    <a:pt x="69181" y="628"/>
                  </a:lnTo>
                  <a:lnTo>
                    <a:pt x="67064" y="251"/>
                  </a:lnTo>
                  <a:lnTo>
                    <a:pt x="64700" y="0"/>
                  </a:lnTo>
                  <a:lnTo>
                    <a:pt x="61220" y="785"/>
                  </a:lnTo>
                  <a:lnTo>
                    <a:pt x="56994" y="2261"/>
                  </a:lnTo>
                  <a:lnTo>
                    <a:pt x="45626" y="6923"/>
                  </a:lnTo>
                  <a:lnTo>
                    <a:pt x="43741" y="8258"/>
                  </a:lnTo>
                  <a:lnTo>
                    <a:pt x="41532" y="10101"/>
                  </a:lnTo>
                  <a:lnTo>
                    <a:pt x="34256" y="1664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</a:t>
            </a:r>
            <a:r>
              <a:rPr lang="en-US" baseline="30000"/>
              <a:t>rd</a:t>
            </a:r>
            <a:r>
              <a:rPr lang="en-US"/>
              <a:t> Corollary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22438"/>
            <a:ext cx="4191000" cy="4602162"/>
          </a:xfrm>
        </p:spPr>
        <p:txBody>
          <a:bodyPr/>
          <a:lstStyle/>
          <a:p>
            <a:r>
              <a:rPr lang="en-US" b="1" dirty="0"/>
              <a:t>Corollary 3: </a:t>
            </a:r>
            <a:r>
              <a:rPr lang="en-US" dirty="0"/>
              <a:t>If a quadrilateral is inscribed in a circle, then its opposite angles are supplementary.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1905000"/>
            <a:ext cx="4038600" cy="3838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2" name="Group 31"/>
          <p:cNvGrpSpPr/>
          <p:nvPr/>
        </p:nvGrpSpPr>
        <p:grpSpPr>
          <a:xfrm>
            <a:off x="5986497" y="1474469"/>
            <a:ext cx="2604318" cy="667316"/>
            <a:chOff x="5986497" y="1474469"/>
            <a:chExt cx="2604318" cy="667316"/>
          </a:xfrm>
        </p:grpSpPr>
        <p:sp>
          <p:nvSpPr>
            <p:cNvPr id="8" name="SMARTPenAnnotation263"/>
            <p:cNvSpPr/>
            <p:nvPr/>
          </p:nvSpPr>
          <p:spPr>
            <a:xfrm>
              <a:off x="6055043" y="1551622"/>
              <a:ext cx="214312" cy="180024"/>
            </a:xfrm>
            <a:custGeom>
              <a:avLst/>
              <a:gdLst/>
              <a:ahLst/>
              <a:cxnLst/>
              <a:rect l="0" t="0" r="0" b="0"/>
              <a:pathLst>
                <a:path w="214312" h="180024">
                  <a:moveTo>
                    <a:pt x="154304" y="0"/>
                  </a:moveTo>
                  <a:lnTo>
                    <a:pt x="154304" y="11932"/>
                  </a:lnTo>
                  <a:lnTo>
                    <a:pt x="153352" y="13670"/>
                  </a:lnTo>
                  <a:lnTo>
                    <a:pt x="151764" y="14828"/>
                  </a:lnTo>
                  <a:lnTo>
                    <a:pt x="149753" y="15600"/>
                  </a:lnTo>
                  <a:lnTo>
                    <a:pt x="148412" y="17068"/>
                  </a:lnTo>
                  <a:lnTo>
                    <a:pt x="147519" y="18999"/>
                  </a:lnTo>
                  <a:lnTo>
                    <a:pt x="146923" y="21238"/>
                  </a:lnTo>
                  <a:lnTo>
                    <a:pt x="145573" y="24636"/>
                  </a:lnTo>
                  <a:lnTo>
                    <a:pt x="143721" y="28807"/>
                  </a:lnTo>
                  <a:lnTo>
                    <a:pt x="141534" y="33492"/>
                  </a:lnTo>
                  <a:lnTo>
                    <a:pt x="139123" y="37568"/>
                  </a:lnTo>
                  <a:lnTo>
                    <a:pt x="136563" y="41238"/>
                  </a:lnTo>
                  <a:lnTo>
                    <a:pt x="133905" y="44637"/>
                  </a:lnTo>
                  <a:lnTo>
                    <a:pt x="130227" y="47856"/>
                  </a:lnTo>
                  <a:lnTo>
                    <a:pt x="125870" y="50954"/>
                  </a:lnTo>
                  <a:lnTo>
                    <a:pt x="121061" y="53972"/>
                  </a:lnTo>
                  <a:lnTo>
                    <a:pt x="116902" y="57889"/>
                  </a:lnTo>
                  <a:lnTo>
                    <a:pt x="113177" y="62405"/>
                  </a:lnTo>
                  <a:lnTo>
                    <a:pt x="109741" y="67321"/>
                  </a:lnTo>
                  <a:lnTo>
                    <a:pt x="105545" y="71551"/>
                  </a:lnTo>
                  <a:lnTo>
                    <a:pt x="100843" y="75323"/>
                  </a:lnTo>
                  <a:lnTo>
                    <a:pt x="95804" y="78790"/>
                  </a:lnTo>
                  <a:lnTo>
                    <a:pt x="91491" y="82054"/>
                  </a:lnTo>
                  <a:lnTo>
                    <a:pt x="87664" y="85183"/>
                  </a:lnTo>
                  <a:lnTo>
                    <a:pt x="84160" y="88221"/>
                  </a:lnTo>
                  <a:lnTo>
                    <a:pt x="79919" y="91199"/>
                  </a:lnTo>
                  <a:lnTo>
                    <a:pt x="75186" y="94137"/>
                  </a:lnTo>
                  <a:lnTo>
                    <a:pt x="70127" y="97048"/>
                  </a:lnTo>
                  <a:lnTo>
                    <a:pt x="66753" y="99941"/>
                  </a:lnTo>
                  <a:lnTo>
                    <a:pt x="64504" y="102822"/>
                  </a:lnTo>
                  <a:lnTo>
                    <a:pt x="63005" y="105696"/>
                  </a:lnTo>
                  <a:lnTo>
                    <a:pt x="60101" y="108564"/>
                  </a:lnTo>
                  <a:lnTo>
                    <a:pt x="56259" y="111428"/>
                  </a:lnTo>
                  <a:lnTo>
                    <a:pt x="51793" y="114291"/>
                  </a:lnTo>
                  <a:lnTo>
                    <a:pt x="47863" y="117151"/>
                  </a:lnTo>
                  <a:lnTo>
                    <a:pt x="44292" y="120011"/>
                  </a:lnTo>
                  <a:lnTo>
                    <a:pt x="40957" y="122870"/>
                  </a:lnTo>
                  <a:lnTo>
                    <a:pt x="37782" y="125728"/>
                  </a:lnTo>
                  <a:lnTo>
                    <a:pt x="31714" y="131444"/>
                  </a:lnTo>
                  <a:lnTo>
                    <a:pt x="14311" y="148590"/>
                  </a:lnTo>
                  <a:lnTo>
                    <a:pt x="502" y="162376"/>
                  </a:lnTo>
                  <a:lnTo>
                    <a:pt x="148" y="167280"/>
                  </a:lnTo>
                  <a:lnTo>
                    <a:pt x="28" y="171579"/>
                  </a:lnTo>
                  <a:lnTo>
                    <a:pt x="0" y="179908"/>
                  </a:lnTo>
                  <a:lnTo>
                    <a:pt x="5890" y="180000"/>
                  </a:lnTo>
                  <a:lnTo>
                    <a:pt x="214311" y="18002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264"/>
            <p:cNvSpPr/>
            <p:nvPr/>
          </p:nvSpPr>
          <p:spPr>
            <a:xfrm>
              <a:off x="6337934" y="1525905"/>
              <a:ext cx="239893" cy="205706"/>
            </a:xfrm>
            <a:custGeom>
              <a:avLst/>
              <a:gdLst/>
              <a:ahLst/>
              <a:cxnLst/>
              <a:rect l="0" t="0" r="0" b="0"/>
              <a:pathLst>
                <a:path w="239893" h="205706">
                  <a:moveTo>
                    <a:pt x="0" y="0"/>
                  </a:moveTo>
                  <a:lnTo>
                    <a:pt x="0" y="4550"/>
                  </a:lnTo>
                  <a:lnTo>
                    <a:pt x="953" y="5891"/>
                  </a:lnTo>
                  <a:lnTo>
                    <a:pt x="2541" y="6785"/>
                  </a:lnTo>
                  <a:lnTo>
                    <a:pt x="4552" y="7380"/>
                  </a:lnTo>
                  <a:lnTo>
                    <a:pt x="5892" y="8730"/>
                  </a:lnTo>
                  <a:lnTo>
                    <a:pt x="6786" y="10582"/>
                  </a:lnTo>
                  <a:lnTo>
                    <a:pt x="7382" y="12770"/>
                  </a:lnTo>
                  <a:lnTo>
                    <a:pt x="10584" y="17740"/>
                  </a:lnTo>
                  <a:lnTo>
                    <a:pt x="12771" y="20399"/>
                  </a:lnTo>
                  <a:lnTo>
                    <a:pt x="14229" y="23124"/>
                  </a:lnTo>
                  <a:lnTo>
                    <a:pt x="15849" y="28692"/>
                  </a:lnTo>
                  <a:lnTo>
                    <a:pt x="16569" y="34342"/>
                  </a:lnTo>
                  <a:lnTo>
                    <a:pt x="16761" y="37182"/>
                  </a:lnTo>
                  <a:lnTo>
                    <a:pt x="16890" y="40980"/>
                  </a:lnTo>
                  <a:lnTo>
                    <a:pt x="17069" y="55428"/>
                  </a:lnTo>
                  <a:lnTo>
                    <a:pt x="17112" y="66227"/>
                  </a:lnTo>
                  <a:lnTo>
                    <a:pt x="18075" y="70821"/>
                  </a:lnTo>
                  <a:lnTo>
                    <a:pt x="19670" y="74836"/>
                  </a:lnTo>
                  <a:lnTo>
                    <a:pt x="21687" y="78466"/>
                  </a:lnTo>
                  <a:lnTo>
                    <a:pt x="23030" y="82790"/>
                  </a:lnTo>
                  <a:lnTo>
                    <a:pt x="23926" y="87578"/>
                  </a:lnTo>
                  <a:lnTo>
                    <a:pt x="24524" y="92675"/>
                  </a:lnTo>
                  <a:lnTo>
                    <a:pt x="24922" y="97978"/>
                  </a:lnTo>
                  <a:lnTo>
                    <a:pt x="25187" y="103419"/>
                  </a:lnTo>
                  <a:lnTo>
                    <a:pt x="25482" y="114544"/>
                  </a:lnTo>
                  <a:lnTo>
                    <a:pt x="25614" y="125838"/>
                  </a:lnTo>
                  <a:lnTo>
                    <a:pt x="26601" y="131517"/>
                  </a:lnTo>
                  <a:lnTo>
                    <a:pt x="28212" y="137208"/>
                  </a:lnTo>
                  <a:lnTo>
                    <a:pt x="30238" y="142907"/>
                  </a:lnTo>
                  <a:lnTo>
                    <a:pt x="31589" y="147659"/>
                  </a:lnTo>
                  <a:lnTo>
                    <a:pt x="32489" y="151779"/>
                  </a:lnTo>
                  <a:lnTo>
                    <a:pt x="33090" y="155478"/>
                  </a:lnTo>
                  <a:lnTo>
                    <a:pt x="33490" y="159850"/>
                  </a:lnTo>
                  <a:lnTo>
                    <a:pt x="33757" y="164669"/>
                  </a:lnTo>
                  <a:lnTo>
                    <a:pt x="33935" y="169787"/>
                  </a:lnTo>
                  <a:lnTo>
                    <a:pt x="35006" y="174151"/>
                  </a:lnTo>
                  <a:lnTo>
                    <a:pt x="36673" y="178013"/>
                  </a:lnTo>
                  <a:lnTo>
                    <a:pt x="38736" y="181540"/>
                  </a:lnTo>
                  <a:lnTo>
                    <a:pt x="40112" y="184844"/>
                  </a:lnTo>
                  <a:lnTo>
                    <a:pt x="41640" y="191055"/>
                  </a:lnTo>
                  <a:lnTo>
                    <a:pt x="42501" y="195356"/>
                  </a:lnTo>
                  <a:lnTo>
                    <a:pt x="47307" y="201181"/>
                  </a:lnTo>
                  <a:lnTo>
                    <a:pt x="50212" y="204389"/>
                  </a:lnTo>
                  <a:lnTo>
                    <a:pt x="51573" y="204839"/>
                  </a:lnTo>
                  <a:lnTo>
                    <a:pt x="58709" y="205621"/>
                  </a:lnTo>
                  <a:lnTo>
                    <a:pt x="59623" y="205705"/>
                  </a:lnTo>
                  <a:lnTo>
                    <a:pt x="64445" y="201178"/>
                  </a:lnTo>
                  <a:lnTo>
                    <a:pt x="65823" y="198889"/>
                  </a:lnTo>
                  <a:lnTo>
                    <a:pt x="67355" y="193805"/>
                  </a:lnTo>
                  <a:lnTo>
                    <a:pt x="70576" y="188370"/>
                  </a:lnTo>
                  <a:lnTo>
                    <a:pt x="72768" y="185588"/>
                  </a:lnTo>
                  <a:lnTo>
                    <a:pt x="74230" y="181827"/>
                  </a:lnTo>
                  <a:lnTo>
                    <a:pt x="75205" y="177416"/>
                  </a:lnTo>
                  <a:lnTo>
                    <a:pt x="75854" y="172569"/>
                  </a:lnTo>
                  <a:lnTo>
                    <a:pt x="77239" y="167434"/>
                  </a:lnTo>
                  <a:lnTo>
                    <a:pt x="79116" y="162105"/>
                  </a:lnTo>
                  <a:lnTo>
                    <a:pt x="81319" y="156647"/>
                  </a:lnTo>
                  <a:lnTo>
                    <a:pt x="82788" y="152056"/>
                  </a:lnTo>
                  <a:lnTo>
                    <a:pt x="83767" y="148043"/>
                  </a:lnTo>
                  <a:lnTo>
                    <a:pt x="84420" y="144415"/>
                  </a:lnTo>
                  <a:lnTo>
                    <a:pt x="85808" y="140092"/>
                  </a:lnTo>
                  <a:lnTo>
                    <a:pt x="87686" y="135304"/>
                  </a:lnTo>
                  <a:lnTo>
                    <a:pt x="89890" y="130208"/>
                  </a:lnTo>
                  <a:lnTo>
                    <a:pt x="91359" y="125857"/>
                  </a:lnTo>
                  <a:lnTo>
                    <a:pt x="92339" y="122005"/>
                  </a:lnTo>
                  <a:lnTo>
                    <a:pt x="92992" y="118484"/>
                  </a:lnTo>
                  <a:lnTo>
                    <a:pt x="93427" y="114232"/>
                  </a:lnTo>
                  <a:lnTo>
                    <a:pt x="93718" y="109492"/>
                  </a:lnTo>
                  <a:lnTo>
                    <a:pt x="94040" y="100098"/>
                  </a:lnTo>
                  <a:lnTo>
                    <a:pt x="94222" y="89454"/>
                  </a:lnTo>
                  <a:lnTo>
                    <a:pt x="94298" y="60405"/>
                  </a:lnTo>
                  <a:lnTo>
                    <a:pt x="98849" y="60125"/>
                  </a:lnTo>
                  <a:lnTo>
                    <a:pt x="100190" y="61038"/>
                  </a:lnTo>
                  <a:lnTo>
                    <a:pt x="101083" y="62599"/>
                  </a:lnTo>
                  <a:lnTo>
                    <a:pt x="101679" y="64593"/>
                  </a:lnTo>
                  <a:lnTo>
                    <a:pt x="103029" y="65922"/>
                  </a:lnTo>
                  <a:lnTo>
                    <a:pt x="104881" y="66808"/>
                  </a:lnTo>
                  <a:lnTo>
                    <a:pt x="107068" y="67398"/>
                  </a:lnTo>
                  <a:lnTo>
                    <a:pt x="108527" y="68745"/>
                  </a:lnTo>
                  <a:lnTo>
                    <a:pt x="109499" y="70595"/>
                  </a:lnTo>
                  <a:lnTo>
                    <a:pt x="111532" y="76143"/>
                  </a:lnTo>
                  <a:lnTo>
                    <a:pt x="113407" y="80289"/>
                  </a:lnTo>
                  <a:lnTo>
                    <a:pt x="115610" y="84958"/>
                  </a:lnTo>
                  <a:lnTo>
                    <a:pt x="117078" y="89024"/>
                  </a:lnTo>
                  <a:lnTo>
                    <a:pt x="118057" y="92686"/>
                  </a:lnTo>
                  <a:lnTo>
                    <a:pt x="118710" y="96081"/>
                  </a:lnTo>
                  <a:lnTo>
                    <a:pt x="121975" y="102392"/>
                  </a:lnTo>
                  <a:lnTo>
                    <a:pt x="126602" y="108372"/>
                  </a:lnTo>
                  <a:lnTo>
                    <a:pt x="131833" y="114205"/>
                  </a:lnTo>
                  <a:lnTo>
                    <a:pt x="133609" y="118047"/>
                  </a:lnTo>
                  <a:lnTo>
                    <a:pt x="134793" y="122513"/>
                  </a:lnTo>
                  <a:lnTo>
                    <a:pt x="135582" y="127395"/>
                  </a:lnTo>
                  <a:lnTo>
                    <a:pt x="137061" y="131602"/>
                  </a:lnTo>
                  <a:lnTo>
                    <a:pt x="138999" y="135360"/>
                  </a:lnTo>
                  <a:lnTo>
                    <a:pt x="141244" y="138817"/>
                  </a:lnTo>
                  <a:lnTo>
                    <a:pt x="143692" y="143027"/>
                  </a:lnTo>
                  <a:lnTo>
                    <a:pt x="146278" y="147739"/>
                  </a:lnTo>
                  <a:lnTo>
                    <a:pt x="148953" y="152785"/>
                  </a:lnTo>
                  <a:lnTo>
                    <a:pt x="151690" y="157101"/>
                  </a:lnTo>
                  <a:lnTo>
                    <a:pt x="154467" y="160932"/>
                  </a:lnTo>
                  <a:lnTo>
                    <a:pt x="157271" y="164438"/>
                  </a:lnTo>
                  <a:lnTo>
                    <a:pt x="160093" y="167727"/>
                  </a:lnTo>
                  <a:lnTo>
                    <a:pt x="165767" y="173923"/>
                  </a:lnTo>
                  <a:lnTo>
                    <a:pt x="174318" y="182766"/>
                  </a:lnTo>
                  <a:lnTo>
                    <a:pt x="182884" y="191418"/>
                  </a:lnTo>
                  <a:lnTo>
                    <a:pt x="185739" y="193335"/>
                  </a:lnTo>
                  <a:lnTo>
                    <a:pt x="191454" y="195464"/>
                  </a:lnTo>
                  <a:lnTo>
                    <a:pt x="197168" y="196410"/>
                  </a:lnTo>
                  <a:lnTo>
                    <a:pt x="200026" y="196662"/>
                  </a:lnTo>
                  <a:lnTo>
                    <a:pt x="201931" y="197783"/>
                  </a:lnTo>
                  <a:lnTo>
                    <a:pt x="203201" y="199483"/>
                  </a:lnTo>
                  <a:lnTo>
                    <a:pt x="204048" y="201568"/>
                  </a:lnTo>
                  <a:lnTo>
                    <a:pt x="205565" y="202959"/>
                  </a:lnTo>
                  <a:lnTo>
                    <a:pt x="207528" y="203886"/>
                  </a:lnTo>
                  <a:lnTo>
                    <a:pt x="212973" y="205373"/>
                  </a:lnTo>
                  <a:lnTo>
                    <a:pt x="216258" y="203037"/>
                  </a:lnTo>
                  <a:lnTo>
                    <a:pt x="218467" y="201080"/>
                  </a:lnTo>
                  <a:lnTo>
                    <a:pt x="219940" y="198823"/>
                  </a:lnTo>
                  <a:lnTo>
                    <a:pt x="221577" y="193776"/>
                  </a:lnTo>
                  <a:lnTo>
                    <a:pt x="224844" y="188357"/>
                  </a:lnTo>
                  <a:lnTo>
                    <a:pt x="227049" y="185579"/>
                  </a:lnTo>
                  <a:lnTo>
                    <a:pt x="229471" y="181822"/>
                  </a:lnTo>
                  <a:lnTo>
                    <a:pt x="232038" y="177412"/>
                  </a:lnTo>
                  <a:lnTo>
                    <a:pt x="234702" y="172567"/>
                  </a:lnTo>
                  <a:lnTo>
                    <a:pt x="236478" y="168384"/>
                  </a:lnTo>
                  <a:lnTo>
                    <a:pt x="237663" y="164644"/>
                  </a:lnTo>
                  <a:lnTo>
                    <a:pt x="238452" y="161197"/>
                  </a:lnTo>
                  <a:lnTo>
                    <a:pt x="238978" y="156995"/>
                  </a:lnTo>
                  <a:lnTo>
                    <a:pt x="239329" y="152288"/>
                  </a:lnTo>
                  <a:lnTo>
                    <a:pt x="239719" y="142931"/>
                  </a:lnTo>
                  <a:lnTo>
                    <a:pt x="239892" y="135597"/>
                  </a:lnTo>
                  <a:lnTo>
                    <a:pt x="238986" y="131355"/>
                  </a:lnTo>
                  <a:lnTo>
                    <a:pt x="237429" y="126623"/>
                  </a:lnTo>
                  <a:lnTo>
                    <a:pt x="235439" y="121563"/>
                  </a:lnTo>
                  <a:lnTo>
                    <a:pt x="234112" y="116284"/>
                  </a:lnTo>
                  <a:lnTo>
                    <a:pt x="233227" y="110860"/>
                  </a:lnTo>
                  <a:lnTo>
                    <a:pt x="232637" y="105339"/>
                  </a:lnTo>
                  <a:lnTo>
                    <a:pt x="231292" y="99753"/>
                  </a:lnTo>
                  <a:lnTo>
                    <a:pt x="229443" y="94125"/>
                  </a:lnTo>
                  <a:lnTo>
                    <a:pt x="227256" y="88467"/>
                  </a:lnTo>
                  <a:lnTo>
                    <a:pt x="224847" y="82790"/>
                  </a:lnTo>
                  <a:lnTo>
                    <a:pt x="219630" y="71403"/>
                  </a:lnTo>
                  <a:lnTo>
                    <a:pt x="216905" y="66652"/>
                  </a:lnTo>
                  <a:lnTo>
                    <a:pt x="214136" y="62532"/>
                  </a:lnTo>
                  <a:lnTo>
                    <a:pt x="211338" y="58833"/>
                  </a:lnTo>
                  <a:lnTo>
                    <a:pt x="208519" y="55414"/>
                  </a:lnTo>
                  <a:lnTo>
                    <a:pt x="202848" y="49076"/>
                  </a:lnTo>
                  <a:lnTo>
                    <a:pt x="197153" y="43084"/>
                  </a:lnTo>
                  <a:lnTo>
                    <a:pt x="194300" y="40152"/>
                  </a:lnTo>
                  <a:lnTo>
                    <a:pt x="191446" y="38198"/>
                  </a:lnTo>
                  <a:lnTo>
                    <a:pt x="185735" y="36027"/>
                  </a:lnTo>
                  <a:lnTo>
                    <a:pt x="180022" y="32522"/>
                  </a:lnTo>
                  <a:lnTo>
                    <a:pt x="173144" y="27061"/>
                  </a:lnTo>
                  <a:lnTo>
                    <a:pt x="169663" y="26314"/>
                  </a:lnTo>
                  <a:lnTo>
                    <a:pt x="162878" y="2571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265"/>
            <p:cNvSpPr/>
            <p:nvPr/>
          </p:nvSpPr>
          <p:spPr>
            <a:xfrm>
              <a:off x="6723697" y="1628775"/>
              <a:ext cx="205741" cy="8573"/>
            </a:xfrm>
            <a:custGeom>
              <a:avLst/>
              <a:gdLst/>
              <a:ahLst/>
              <a:cxnLst/>
              <a:rect l="0" t="0" r="0" b="0"/>
              <a:pathLst>
                <a:path w="205741" h="8573">
                  <a:moveTo>
                    <a:pt x="0" y="0"/>
                  </a:moveTo>
                  <a:lnTo>
                    <a:pt x="0" y="7380"/>
                  </a:lnTo>
                  <a:lnTo>
                    <a:pt x="953" y="7778"/>
                  </a:lnTo>
                  <a:lnTo>
                    <a:pt x="2540" y="8042"/>
                  </a:lnTo>
                  <a:lnTo>
                    <a:pt x="7381" y="8467"/>
                  </a:lnTo>
                  <a:lnTo>
                    <a:pt x="12770" y="8541"/>
                  </a:lnTo>
                  <a:lnTo>
                    <a:pt x="57662" y="8572"/>
                  </a:lnTo>
                  <a:lnTo>
                    <a:pt x="64159" y="7619"/>
                  </a:lnTo>
                  <a:lnTo>
                    <a:pt x="71348" y="6032"/>
                  </a:lnTo>
                  <a:lnTo>
                    <a:pt x="78998" y="4021"/>
                  </a:lnTo>
                  <a:lnTo>
                    <a:pt x="86003" y="2681"/>
                  </a:lnTo>
                  <a:lnTo>
                    <a:pt x="92578" y="1787"/>
                  </a:lnTo>
                  <a:lnTo>
                    <a:pt x="98866" y="1191"/>
                  </a:lnTo>
                  <a:lnTo>
                    <a:pt x="104963" y="794"/>
                  </a:lnTo>
                  <a:lnTo>
                    <a:pt x="110933" y="529"/>
                  </a:lnTo>
                  <a:lnTo>
                    <a:pt x="122646" y="235"/>
                  </a:lnTo>
                  <a:lnTo>
                    <a:pt x="20574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266"/>
            <p:cNvSpPr/>
            <p:nvPr/>
          </p:nvSpPr>
          <p:spPr>
            <a:xfrm>
              <a:off x="6792277" y="1543050"/>
              <a:ext cx="60008" cy="197168"/>
            </a:xfrm>
            <a:custGeom>
              <a:avLst/>
              <a:gdLst/>
              <a:ahLst/>
              <a:cxnLst/>
              <a:rect l="0" t="0" r="0" b="0"/>
              <a:pathLst>
                <a:path w="60008" h="197168">
                  <a:moveTo>
                    <a:pt x="0" y="0"/>
                  </a:moveTo>
                  <a:lnTo>
                    <a:pt x="0" y="7380"/>
                  </a:lnTo>
                  <a:lnTo>
                    <a:pt x="953" y="8730"/>
                  </a:lnTo>
                  <a:lnTo>
                    <a:pt x="2540" y="10582"/>
                  </a:lnTo>
                  <a:lnTo>
                    <a:pt x="4551" y="12770"/>
                  </a:lnTo>
                  <a:lnTo>
                    <a:pt x="5891" y="15180"/>
                  </a:lnTo>
                  <a:lnTo>
                    <a:pt x="7381" y="20399"/>
                  </a:lnTo>
                  <a:lnTo>
                    <a:pt x="8043" y="25893"/>
                  </a:lnTo>
                  <a:lnTo>
                    <a:pt x="8219" y="28692"/>
                  </a:lnTo>
                  <a:lnTo>
                    <a:pt x="9290" y="32463"/>
                  </a:lnTo>
                  <a:lnTo>
                    <a:pt x="10956" y="36882"/>
                  </a:lnTo>
                  <a:lnTo>
                    <a:pt x="13019" y="41733"/>
                  </a:lnTo>
                  <a:lnTo>
                    <a:pt x="17851" y="52203"/>
                  </a:lnTo>
                  <a:lnTo>
                    <a:pt x="20473" y="57662"/>
                  </a:lnTo>
                  <a:lnTo>
                    <a:pt x="22221" y="63206"/>
                  </a:lnTo>
                  <a:lnTo>
                    <a:pt x="23387" y="68807"/>
                  </a:lnTo>
                  <a:lnTo>
                    <a:pt x="24164" y="74446"/>
                  </a:lnTo>
                  <a:lnTo>
                    <a:pt x="25634" y="80111"/>
                  </a:lnTo>
                  <a:lnTo>
                    <a:pt x="27567" y="85792"/>
                  </a:lnTo>
                  <a:lnTo>
                    <a:pt x="29808" y="91484"/>
                  </a:lnTo>
                  <a:lnTo>
                    <a:pt x="32255" y="97185"/>
                  </a:lnTo>
                  <a:lnTo>
                    <a:pt x="37513" y="108598"/>
                  </a:lnTo>
                  <a:lnTo>
                    <a:pt x="39296" y="113356"/>
                  </a:lnTo>
                  <a:lnTo>
                    <a:pt x="40485" y="117481"/>
                  </a:lnTo>
                  <a:lnTo>
                    <a:pt x="41277" y="121183"/>
                  </a:lnTo>
                  <a:lnTo>
                    <a:pt x="41806" y="125556"/>
                  </a:lnTo>
                  <a:lnTo>
                    <a:pt x="42158" y="130376"/>
                  </a:lnTo>
                  <a:lnTo>
                    <a:pt x="42393" y="135495"/>
                  </a:lnTo>
                  <a:lnTo>
                    <a:pt x="43502" y="139860"/>
                  </a:lnTo>
                  <a:lnTo>
                    <a:pt x="45194" y="143722"/>
                  </a:lnTo>
                  <a:lnTo>
                    <a:pt x="47274" y="147250"/>
                  </a:lnTo>
                  <a:lnTo>
                    <a:pt x="48662" y="150554"/>
                  </a:lnTo>
                  <a:lnTo>
                    <a:pt x="49586" y="153709"/>
                  </a:lnTo>
                  <a:lnTo>
                    <a:pt x="50613" y="159755"/>
                  </a:lnTo>
                  <a:lnTo>
                    <a:pt x="51070" y="165617"/>
                  </a:lnTo>
                  <a:lnTo>
                    <a:pt x="51273" y="171397"/>
                  </a:lnTo>
                  <a:lnTo>
                    <a:pt x="51403" y="182869"/>
                  </a:lnTo>
                  <a:lnTo>
                    <a:pt x="52367" y="185730"/>
                  </a:lnTo>
                  <a:lnTo>
                    <a:pt x="53961" y="188590"/>
                  </a:lnTo>
                  <a:lnTo>
                    <a:pt x="60007" y="19716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267"/>
            <p:cNvSpPr/>
            <p:nvPr/>
          </p:nvSpPr>
          <p:spPr>
            <a:xfrm>
              <a:off x="7040881" y="1551622"/>
              <a:ext cx="197167" cy="145734"/>
            </a:xfrm>
            <a:custGeom>
              <a:avLst/>
              <a:gdLst/>
              <a:ahLst/>
              <a:cxnLst/>
              <a:rect l="0" t="0" r="0" b="0"/>
              <a:pathLst>
                <a:path w="197167" h="145734">
                  <a:moveTo>
                    <a:pt x="94296" y="0"/>
                  </a:moveTo>
                  <a:lnTo>
                    <a:pt x="94296" y="7381"/>
                  </a:lnTo>
                  <a:lnTo>
                    <a:pt x="93344" y="7778"/>
                  </a:lnTo>
                  <a:lnTo>
                    <a:pt x="89745" y="8219"/>
                  </a:lnTo>
                  <a:lnTo>
                    <a:pt x="88404" y="9290"/>
                  </a:lnTo>
                  <a:lnTo>
                    <a:pt x="87511" y="10956"/>
                  </a:lnTo>
                  <a:lnTo>
                    <a:pt x="86915" y="13019"/>
                  </a:lnTo>
                  <a:lnTo>
                    <a:pt x="85566" y="14394"/>
                  </a:lnTo>
                  <a:lnTo>
                    <a:pt x="83713" y="15311"/>
                  </a:lnTo>
                  <a:lnTo>
                    <a:pt x="81526" y="15923"/>
                  </a:lnTo>
                  <a:lnTo>
                    <a:pt x="80068" y="17283"/>
                  </a:lnTo>
                  <a:lnTo>
                    <a:pt x="79096" y="19142"/>
                  </a:lnTo>
                  <a:lnTo>
                    <a:pt x="78447" y="21334"/>
                  </a:lnTo>
                  <a:lnTo>
                    <a:pt x="77062" y="24700"/>
                  </a:lnTo>
                  <a:lnTo>
                    <a:pt x="75187" y="28849"/>
                  </a:lnTo>
                  <a:lnTo>
                    <a:pt x="72984" y="33520"/>
                  </a:lnTo>
                  <a:lnTo>
                    <a:pt x="70563" y="37587"/>
                  </a:lnTo>
                  <a:lnTo>
                    <a:pt x="67997" y="41250"/>
                  </a:lnTo>
                  <a:lnTo>
                    <a:pt x="65334" y="44645"/>
                  </a:lnTo>
                  <a:lnTo>
                    <a:pt x="62605" y="47861"/>
                  </a:lnTo>
                  <a:lnTo>
                    <a:pt x="59834" y="50957"/>
                  </a:lnTo>
                  <a:lnTo>
                    <a:pt x="54214" y="56938"/>
                  </a:lnTo>
                  <a:lnTo>
                    <a:pt x="39994" y="71410"/>
                  </a:lnTo>
                  <a:lnTo>
                    <a:pt x="31428" y="80002"/>
                  </a:lnTo>
                  <a:lnTo>
                    <a:pt x="28571" y="81910"/>
                  </a:lnTo>
                  <a:lnTo>
                    <a:pt x="22858" y="84029"/>
                  </a:lnTo>
                  <a:lnTo>
                    <a:pt x="17144" y="87511"/>
                  </a:lnTo>
                  <a:lnTo>
                    <a:pt x="14286" y="89773"/>
                  </a:lnTo>
                  <a:lnTo>
                    <a:pt x="11428" y="92234"/>
                  </a:lnTo>
                  <a:lnTo>
                    <a:pt x="8571" y="94827"/>
                  </a:lnTo>
                  <a:lnTo>
                    <a:pt x="5714" y="97508"/>
                  </a:lnTo>
                  <a:lnTo>
                    <a:pt x="3809" y="100248"/>
                  </a:lnTo>
                  <a:lnTo>
                    <a:pt x="2539" y="103027"/>
                  </a:lnTo>
                  <a:lnTo>
                    <a:pt x="148" y="110950"/>
                  </a:lnTo>
                  <a:lnTo>
                    <a:pt x="65" y="113764"/>
                  </a:lnTo>
                  <a:lnTo>
                    <a:pt x="0" y="127288"/>
                  </a:lnTo>
                  <a:lnTo>
                    <a:pt x="2539" y="130550"/>
                  </a:lnTo>
                  <a:lnTo>
                    <a:pt x="4550" y="132753"/>
                  </a:lnTo>
                  <a:lnTo>
                    <a:pt x="6843" y="134222"/>
                  </a:lnTo>
                  <a:lnTo>
                    <a:pt x="11930" y="135854"/>
                  </a:lnTo>
                  <a:lnTo>
                    <a:pt x="17367" y="136580"/>
                  </a:lnTo>
                  <a:lnTo>
                    <a:pt x="20150" y="136773"/>
                  </a:lnTo>
                  <a:lnTo>
                    <a:pt x="23911" y="136902"/>
                  </a:lnTo>
                  <a:lnTo>
                    <a:pt x="38304" y="137084"/>
                  </a:lnTo>
                  <a:lnTo>
                    <a:pt x="75530" y="137157"/>
                  </a:lnTo>
                  <a:lnTo>
                    <a:pt x="80833" y="138111"/>
                  </a:lnTo>
                  <a:lnTo>
                    <a:pt x="86273" y="139699"/>
                  </a:lnTo>
                  <a:lnTo>
                    <a:pt x="91805" y="141710"/>
                  </a:lnTo>
                  <a:lnTo>
                    <a:pt x="97398" y="143051"/>
                  </a:lnTo>
                  <a:lnTo>
                    <a:pt x="103032" y="143945"/>
                  </a:lnTo>
                  <a:lnTo>
                    <a:pt x="108692" y="144541"/>
                  </a:lnTo>
                  <a:lnTo>
                    <a:pt x="114371" y="144938"/>
                  </a:lnTo>
                  <a:lnTo>
                    <a:pt x="120062" y="145203"/>
                  </a:lnTo>
                  <a:lnTo>
                    <a:pt x="134633" y="145576"/>
                  </a:lnTo>
                  <a:lnTo>
                    <a:pt x="197166" y="14573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268"/>
            <p:cNvSpPr/>
            <p:nvPr/>
          </p:nvSpPr>
          <p:spPr>
            <a:xfrm>
              <a:off x="7306627" y="1508760"/>
              <a:ext cx="154306" cy="94298"/>
            </a:xfrm>
            <a:custGeom>
              <a:avLst/>
              <a:gdLst/>
              <a:ahLst/>
              <a:cxnLst/>
              <a:rect l="0" t="0" r="0" b="0"/>
              <a:pathLst>
                <a:path w="154306" h="94298">
                  <a:moveTo>
                    <a:pt x="0" y="0"/>
                  </a:moveTo>
                  <a:lnTo>
                    <a:pt x="7381" y="0"/>
                  </a:lnTo>
                  <a:lnTo>
                    <a:pt x="10583" y="2540"/>
                  </a:lnTo>
                  <a:lnTo>
                    <a:pt x="12771" y="4550"/>
                  </a:lnTo>
                  <a:lnTo>
                    <a:pt x="15181" y="5891"/>
                  </a:lnTo>
                  <a:lnTo>
                    <a:pt x="17741" y="6785"/>
                  </a:lnTo>
                  <a:lnTo>
                    <a:pt x="20400" y="7380"/>
                  </a:lnTo>
                  <a:lnTo>
                    <a:pt x="22172" y="8730"/>
                  </a:lnTo>
                  <a:lnTo>
                    <a:pt x="23354" y="10582"/>
                  </a:lnTo>
                  <a:lnTo>
                    <a:pt x="24142" y="12770"/>
                  </a:lnTo>
                  <a:lnTo>
                    <a:pt x="25620" y="15180"/>
                  </a:lnTo>
                  <a:lnTo>
                    <a:pt x="27557" y="17740"/>
                  </a:lnTo>
                  <a:lnTo>
                    <a:pt x="29801" y="20399"/>
                  </a:lnTo>
                  <a:lnTo>
                    <a:pt x="32250" y="23124"/>
                  </a:lnTo>
                  <a:lnTo>
                    <a:pt x="37511" y="28692"/>
                  </a:lnTo>
                  <a:lnTo>
                    <a:pt x="45828" y="37182"/>
                  </a:lnTo>
                  <a:lnTo>
                    <a:pt x="48649" y="39075"/>
                  </a:lnTo>
                  <a:lnTo>
                    <a:pt x="51483" y="40338"/>
                  </a:lnTo>
                  <a:lnTo>
                    <a:pt x="54325" y="41179"/>
                  </a:lnTo>
                  <a:lnTo>
                    <a:pt x="57172" y="42692"/>
                  </a:lnTo>
                  <a:lnTo>
                    <a:pt x="60022" y="44654"/>
                  </a:lnTo>
                  <a:lnTo>
                    <a:pt x="62875" y="46914"/>
                  </a:lnTo>
                  <a:lnTo>
                    <a:pt x="65729" y="49373"/>
                  </a:lnTo>
                  <a:lnTo>
                    <a:pt x="68584" y="51965"/>
                  </a:lnTo>
                  <a:lnTo>
                    <a:pt x="71441" y="54646"/>
                  </a:lnTo>
                  <a:lnTo>
                    <a:pt x="75250" y="57386"/>
                  </a:lnTo>
                  <a:lnTo>
                    <a:pt x="79694" y="60164"/>
                  </a:lnTo>
                  <a:lnTo>
                    <a:pt x="84562" y="62969"/>
                  </a:lnTo>
                  <a:lnTo>
                    <a:pt x="88760" y="64839"/>
                  </a:lnTo>
                  <a:lnTo>
                    <a:pt x="92511" y="66086"/>
                  </a:lnTo>
                  <a:lnTo>
                    <a:pt x="95964" y="66917"/>
                  </a:lnTo>
                  <a:lnTo>
                    <a:pt x="99218" y="68424"/>
                  </a:lnTo>
                  <a:lnTo>
                    <a:pt x="102340" y="70381"/>
                  </a:lnTo>
                  <a:lnTo>
                    <a:pt x="105374" y="72638"/>
                  </a:lnTo>
                  <a:lnTo>
                    <a:pt x="108350" y="74143"/>
                  </a:lnTo>
                  <a:lnTo>
                    <a:pt x="111286" y="75146"/>
                  </a:lnTo>
                  <a:lnTo>
                    <a:pt x="114196" y="75815"/>
                  </a:lnTo>
                  <a:lnTo>
                    <a:pt x="117088" y="77213"/>
                  </a:lnTo>
                  <a:lnTo>
                    <a:pt x="119969" y="79098"/>
                  </a:lnTo>
                  <a:lnTo>
                    <a:pt x="122841" y="81307"/>
                  </a:lnTo>
                  <a:lnTo>
                    <a:pt x="125710" y="82779"/>
                  </a:lnTo>
                  <a:lnTo>
                    <a:pt x="128574" y="83761"/>
                  </a:lnTo>
                  <a:lnTo>
                    <a:pt x="131436" y="84416"/>
                  </a:lnTo>
                  <a:lnTo>
                    <a:pt x="134297" y="84852"/>
                  </a:lnTo>
                  <a:lnTo>
                    <a:pt x="137156" y="85143"/>
                  </a:lnTo>
                  <a:lnTo>
                    <a:pt x="140016" y="85337"/>
                  </a:lnTo>
                  <a:lnTo>
                    <a:pt x="142874" y="86418"/>
                  </a:lnTo>
                  <a:lnTo>
                    <a:pt x="145732" y="88092"/>
                  </a:lnTo>
                  <a:lnTo>
                    <a:pt x="154305" y="9429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269"/>
            <p:cNvSpPr/>
            <p:nvPr/>
          </p:nvSpPr>
          <p:spPr>
            <a:xfrm>
              <a:off x="7392352" y="1474469"/>
              <a:ext cx="111443" cy="300039"/>
            </a:xfrm>
            <a:custGeom>
              <a:avLst/>
              <a:gdLst/>
              <a:ahLst/>
              <a:cxnLst/>
              <a:rect l="0" t="0" r="0" b="0"/>
              <a:pathLst>
                <a:path w="111443" h="300039">
                  <a:moveTo>
                    <a:pt x="111442" y="0"/>
                  </a:moveTo>
                  <a:lnTo>
                    <a:pt x="103224" y="8220"/>
                  </a:lnTo>
                  <a:lnTo>
                    <a:pt x="102974" y="13019"/>
                  </a:lnTo>
                  <a:lnTo>
                    <a:pt x="101988" y="15347"/>
                  </a:lnTo>
                  <a:lnTo>
                    <a:pt x="100377" y="17852"/>
                  </a:lnTo>
                  <a:lnTo>
                    <a:pt x="98350" y="20474"/>
                  </a:lnTo>
                  <a:lnTo>
                    <a:pt x="97000" y="23174"/>
                  </a:lnTo>
                  <a:lnTo>
                    <a:pt x="95498" y="28715"/>
                  </a:lnTo>
                  <a:lnTo>
                    <a:pt x="94832" y="36893"/>
                  </a:lnTo>
                  <a:lnTo>
                    <a:pt x="94653" y="41740"/>
                  </a:lnTo>
                  <a:lnTo>
                    <a:pt x="93582" y="46877"/>
                  </a:lnTo>
                  <a:lnTo>
                    <a:pt x="91915" y="52206"/>
                  </a:lnTo>
                  <a:lnTo>
                    <a:pt x="89852" y="57664"/>
                  </a:lnTo>
                  <a:lnTo>
                    <a:pt x="87523" y="63208"/>
                  </a:lnTo>
                  <a:lnTo>
                    <a:pt x="85019" y="68809"/>
                  </a:lnTo>
                  <a:lnTo>
                    <a:pt x="79696" y="80112"/>
                  </a:lnTo>
                  <a:lnTo>
                    <a:pt x="74155" y="91486"/>
                  </a:lnTo>
                  <a:lnTo>
                    <a:pt x="72297" y="97186"/>
                  </a:lnTo>
                  <a:lnTo>
                    <a:pt x="71058" y="102891"/>
                  </a:lnTo>
                  <a:lnTo>
                    <a:pt x="70232" y="108599"/>
                  </a:lnTo>
                  <a:lnTo>
                    <a:pt x="68729" y="115262"/>
                  </a:lnTo>
                  <a:lnTo>
                    <a:pt x="66774" y="122562"/>
                  </a:lnTo>
                  <a:lnTo>
                    <a:pt x="64519" y="130285"/>
                  </a:lnTo>
                  <a:lnTo>
                    <a:pt x="62063" y="137340"/>
                  </a:lnTo>
                  <a:lnTo>
                    <a:pt x="59472" y="143947"/>
                  </a:lnTo>
                  <a:lnTo>
                    <a:pt x="56794" y="150258"/>
                  </a:lnTo>
                  <a:lnTo>
                    <a:pt x="51277" y="162349"/>
                  </a:lnTo>
                  <a:lnTo>
                    <a:pt x="39974" y="185634"/>
                  </a:lnTo>
                  <a:lnTo>
                    <a:pt x="38079" y="191383"/>
                  </a:lnTo>
                  <a:lnTo>
                    <a:pt x="36817" y="197122"/>
                  </a:lnTo>
                  <a:lnTo>
                    <a:pt x="35974" y="202852"/>
                  </a:lnTo>
                  <a:lnTo>
                    <a:pt x="34461" y="208577"/>
                  </a:lnTo>
                  <a:lnTo>
                    <a:pt x="32498" y="214299"/>
                  </a:lnTo>
                  <a:lnTo>
                    <a:pt x="30238" y="220019"/>
                  </a:lnTo>
                  <a:lnTo>
                    <a:pt x="27726" y="228914"/>
                  </a:lnTo>
                  <a:lnTo>
                    <a:pt x="27057" y="232620"/>
                  </a:lnTo>
                  <a:lnTo>
                    <a:pt x="23772" y="239277"/>
                  </a:lnTo>
                  <a:lnTo>
                    <a:pt x="21564" y="242386"/>
                  </a:lnTo>
                  <a:lnTo>
                    <a:pt x="19109" y="250920"/>
                  </a:lnTo>
                  <a:lnTo>
                    <a:pt x="18018" y="260110"/>
                  </a:lnTo>
                  <a:lnTo>
                    <a:pt x="17533" y="267370"/>
                  </a:lnTo>
                  <a:lnTo>
                    <a:pt x="17318" y="273771"/>
                  </a:lnTo>
                  <a:lnTo>
                    <a:pt x="17260" y="276812"/>
                  </a:lnTo>
                  <a:lnTo>
                    <a:pt x="16270" y="278839"/>
                  </a:lnTo>
                  <a:lnTo>
                    <a:pt x="14657" y="280190"/>
                  </a:lnTo>
                  <a:lnTo>
                    <a:pt x="12629" y="281091"/>
                  </a:lnTo>
                  <a:lnTo>
                    <a:pt x="11276" y="282644"/>
                  </a:lnTo>
                  <a:lnTo>
                    <a:pt x="10375" y="284632"/>
                  </a:lnTo>
                  <a:lnTo>
                    <a:pt x="8928" y="290116"/>
                  </a:lnTo>
                  <a:lnTo>
                    <a:pt x="6190" y="293406"/>
                  </a:lnTo>
                  <a:lnTo>
                    <a:pt x="0" y="30003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270"/>
            <p:cNvSpPr/>
            <p:nvPr/>
          </p:nvSpPr>
          <p:spPr>
            <a:xfrm>
              <a:off x="7658100" y="1603057"/>
              <a:ext cx="162878" cy="17146"/>
            </a:xfrm>
            <a:custGeom>
              <a:avLst/>
              <a:gdLst/>
              <a:ahLst/>
              <a:cxnLst/>
              <a:rect l="0" t="0" r="0" b="0"/>
              <a:pathLst>
                <a:path w="162878" h="17146">
                  <a:moveTo>
                    <a:pt x="0" y="0"/>
                  </a:moveTo>
                  <a:lnTo>
                    <a:pt x="50025" y="0"/>
                  </a:lnTo>
                  <a:lnTo>
                    <a:pt x="55257" y="953"/>
                  </a:lnTo>
                  <a:lnTo>
                    <a:pt x="60651" y="2540"/>
                  </a:lnTo>
                  <a:lnTo>
                    <a:pt x="66151" y="4551"/>
                  </a:lnTo>
                  <a:lnTo>
                    <a:pt x="71723" y="5891"/>
                  </a:lnTo>
                  <a:lnTo>
                    <a:pt x="77343" y="6785"/>
                  </a:lnTo>
                  <a:lnTo>
                    <a:pt x="82994" y="7381"/>
                  </a:lnTo>
                  <a:lnTo>
                    <a:pt x="88667" y="7778"/>
                  </a:lnTo>
                  <a:lnTo>
                    <a:pt x="94353" y="8043"/>
                  </a:lnTo>
                  <a:lnTo>
                    <a:pt x="105753" y="8337"/>
                  </a:lnTo>
                  <a:lnTo>
                    <a:pt x="129755" y="8542"/>
                  </a:lnTo>
                  <a:lnTo>
                    <a:pt x="133176" y="9504"/>
                  </a:lnTo>
                  <a:lnTo>
                    <a:pt x="136409" y="11099"/>
                  </a:lnTo>
                  <a:lnTo>
                    <a:pt x="139517" y="13114"/>
                  </a:lnTo>
                  <a:lnTo>
                    <a:pt x="142541" y="14458"/>
                  </a:lnTo>
                  <a:lnTo>
                    <a:pt x="145510" y="15354"/>
                  </a:lnTo>
                  <a:lnTo>
                    <a:pt x="148442" y="15951"/>
                  </a:lnTo>
                  <a:lnTo>
                    <a:pt x="151348" y="16349"/>
                  </a:lnTo>
                  <a:lnTo>
                    <a:pt x="154239" y="16614"/>
                  </a:lnTo>
                  <a:lnTo>
                    <a:pt x="162877" y="1714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271"/>
            <p:cNvSpPr/>
            <p:nvPr/>
          </p:nvSpPr>
          <p:spPr>
            <a:xfrm>
              <a:off x="7615237" y="1671668"/>
              <a:ext cx="222886" cy="8543"/>
            </a:xfrm>
            <a:custGeom>
              <a:avLst/>
              <a:gdLst/>
              <a:ahLst/>
              <a:cxnLst/>
              <a:rect l="0" t="0" r="0" b="0"/>
              <a:pathLst>
                <a:path w="222886" h="8543">
                  <a:moveTo>
                    <a:pt x="0" y="8542"/>
                  </a:moveTo>
                  <a:lnTo>
                    <a:pt x="11932" y="8542"/>
                  </a:lnTo>
                  <a:lnTo>
                    <a:pt x="16527" y="7589"/>
                  </a:lnTo>
                  <a:lnTo>
                    <a:pt x="22448" y="6002"/>
                  </a:lnTo>
                  <a:lnTo>
                    <a:pt x="29253" y="3991"/>
                  </a:lnTo>
                  <a:lnTo>
                    <a:pt x="35695" y="2650"/>
                  </a:lnTo>
                  <a:lnTo>
                    <a:pt x="41894" y="1756"/>
                  </a:lnTo>
                  <a:lnTo>
                    <a:pt x="47932" y="1161"/>
                  </a:lnTo>
                  <a:lnTo>
                    <a:pt x="54814" y="763"/>
                  </a:lnTo>
                  <a:lnTo>
                    <a:pt x="70083" y="322"/>
                  </a:lnTo>
                  <a:lnTo>
                    <a:pt x="115596" y="0"/>
                  </a:lnTo>
                  <a:lnTo>
                    <a:pt x="121831" y="942"/>
                  </a:lnTo>
                  <a:lnTo>
                    <a:pt x="127894" y="2523"/>
                  </a:lnTo>
                  <a:lnTo>
                    <a:pt x="133840" y="4529"/>
                  </a:lnTo>
                  <a:lnTo>
                    <a:pt x="139709" y="5867"/>
                  </a:lnTo>
                  <a:lnTo>
                    <a:pt x="145527" y="6758"/>
                  </a:lnTo>
                  <a:lnTo>
                    <a:pt x="151311" y="7353"/>
                  </a:lnTo>
                  <a:lnTo>
                    <a:pt x="156118" y="7749"/>
                  </a:lnTo>
                  <a:lnTo>
                    <a:pt x="160276" y="8013"/>
                  </a:lnTo>
                  <a:lnTo>
                    <a:pt x="164002" y="8189"/>
                  </a:lnTo>
                  <a:lnTo>
                    <a:pt x="173220" y="8385"/>
                  </a:lnTo>
                  <a:lnTo>
                    <a:pt x="222885" y="854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272"/>
            <p:cNvSpPr/>
            <p:nvPr/>
          </p:nvSpPr>
          <p:spPr>
            <a:xfrm>
              <a:off x="7958137" y="1534477"/>
              <a:ext cx="51436" cy="240031"/>
            </a:xfrm>
            <a:custGeom>
              <a:avLst/>
              <a:gdLst/>
              <a:ahLst/>
              <a:cxnLst/>
              <a:rect l="0" t="0" r="0" b="0"/>
              <a:pathLst>
                <a:path w="51436" h="240031">
                  <a:moveTo>
                    <a:pt x="0" y="0"/>
                  </a:moveTo>
                  <a:lnTo>
                    <a:pt x="0" y="7381"/>
                  </a:lnTo>
                  <a:lnTo>
                    <a:pt x="953" y="8731"/>
                  </a:lnTo>
                  <a:lnTo>
                    <a:pt x="2539" y="10583"/>
                  </a:lnTo>
                  <a:lnTo>
                    <a:pt x="4551" y="12770"/>
                  </a:lnTo>
                  <a:lnTo>
                    <a:pt x="5892" y="15181"/>
                  </a:lnTo>
                  <a:lnTo>
                    <a:pt x="7382" y="20400"/>
                  </a:lnTo>
                  <a:lnTo>
                    <a:pt x="8730" y="24077"/>
                  </a:lnTo>
                  <a:lnTo>
                    <a:pt x="10583" y="28434"/>
                  </a:lnTo>
                  <a:lnTo>
                    <a:pt x="12771" y="33243"/>
                  </a:lnTo>
                  <a:lnTo>
                    <a:pt x="14229" y="38355"/>
                  </a:lnTo>
                  <a:lnTo>
                    <a:pt x="15201" y="43667"/>
                  </a:lnTo>
                  <a:lnTo>
                    <a:pt x="15849" y="49114"/>
                  </a:lnTo>
                  <a:lnTo>
                    <a:pt x="16280" y="54650"/>
                  </a:lnTo>
                  <a:lnTo>
                    <a:pt x="16570" y="60246"/>
                  </a:lnTo>
                  <a:lnTo>
                    <a:pt x="16761" y="65882"/>
                  </a:lnTo>
                  <a:lnTo>
                    <a:pt x="17842" y="71544"/>
                  </a:lnTo>
                  <a:lnTo>
                    <a:pt x="19514" y="77223"/>
                  </a:lnTo>
                  <a:lnTo>
                    <a:pt x="21582" y="82915"/>
                  </a:lnTo>
                  <a:lnTo>
                    <a:pt x="22008" y="88614"/>
                  </a:lnTo>
                  <a:lnTo>
                    <a:pt x="21339" y="94318"/>
                  </a:lnTo>
                  <a:lnTo>
                    <a:pt x="19941" y="100026"/>
                  </a:lnTo>
                  <a:lnTo>
                    <a:pt x="19009" y="106689"/>
                  </a:lnTo>
                  <a:lnTo>
                    <a:pt x="18388" y="113989"/>
                  </a:lnTo>
                  <a:lnTo>
                    <a:pt x="17974" y="121712"/>
                  </a:lnTo>
                  <a:lnTo>
                    <a:pt x="18650" y="128767"/>
                  </a:lnTo>
                  <a:lnTo>
                    <a:pt x="20053" y="135374"/>
                  </a:lnTo>
                  <a:lnTo>
                    <a:pt x="21942" y="141685"/>
                  </a:lnTo>
                  <a:lnTo>
                    <a:pt x="23201" y="147796"/>
                  </a:lnTo>
                  <a:lnTo>
                    <a:pt x="24039" y="153776"/>
                  </a:lnTo>
                  <a:lnTo>
                    <a:pt x="24598" y="159667"/>
                  </a:lnTo>
                  <a:lnTo>
                    <a:pt x="25925" y="164547"/>
                  </a:lnTo>
                  <a:lnTo>
                    <a:pt x="27760" y="168753"/>
                  </a:lnTo>
                  <a:lnTo>
                    <a:pt x="29937" y="172510"/>
                  </a:lnTo>
                  <a:lnTo>
                    <a:pt x="31388" y="176919"/>
                  </a:lnTo>
                  <a:lnTo>
                    <a:pt x="32355" y="181763"/>
                  </a:lnTo>
                  <a:lnTo>
                    <a:pt x="33000" y="186898"/>
                  </a:lnTo>
                  <a:lnTo>
                    <a:pt x="34383" y="191274"/>
                  </a:lnTo>
                  <a:lnTo>
                    <a:pt x="36257" y="195143"/>
                  </a:lnTo>
                  <a:lnTo>
                    <a:pt x="38458" y="198676"/>
                  </a:lnTo>
                  <a:lnTo>
                    <a:pt x="39926" y="201983"/>
                  </a:lnTo>
                  <a:lnTo>
                    <a:pt x="40906" y="205140"/>
                  </a:lnTo>
                  <a:lnTo>
                    <a:pt x="41993" y="211188"/>
                  </a:lnTo>
                  <a:lnTo>
                    <a:pt x="42476" y="217052"/>
                  </a:lnTo>
                  <a:lnTo>
                    <a:pt x="42691" y="222832"/>
                  </a:lnTo>
                  <a:lnTo>
                    <a:pt x="42748" y="225708"/>
                  </a:lnTo>
                  <a:lnTo>
                    <a:pt x="43738" y="227624"/>
                  </a:lnTo>
                  <a:lnTo>
                    <a:pt x="45352" y="228902"/>
                  </a:lnTo>
                  <a:lnTo>
                    <a:pt x="47380" y="229754"/>
                  </a:lnTo>
                  <a:lnTo>
                    <a:pt x="48731" y="231274"/>
                  </a:lnTo>
                  <a:lnTo>
                    <a:pt x="49633" y="233240"/>
                  </a:lnTo>
                  <a:lnTo>
                    <a:pt x="51435" y="24003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273"/>
            <p:cNvSpPr/>
            <p:nvPr/>
          </p:nvSpPr>
          <p:spPr>
            <a:xfrm>
              <a:off x="8112955" y="1543050"/>
              <a:ext cx="162365" cy="231445"/>
            </a:xfrm>
            <a:custGeom>
              <a:avLst/>
              <a:gdLst/>
              <a:ahLst/>
              <a:cxnLst/>
              <a:rect l="0" t="0" r="0" b="0"/>
              <a:pathLst>
                <a:path w="162365" h="231445">
                  <a:moveTo>
                    <a:pt x="85212" y="0"/>
                  </a:moveTo>
                  <a:lnTo>
                    <a:pt x="80661" y="0"/>
                  </a:lnTo>
                  <a:lnTo>
                    <a:pt x="78369" y="952"/>
                  </a:lnTo>
                  <a:lnTo>
                    <a:pt x="75887" y="2540"/>
                  </a:lnTo>
                  <a:lnTo>
                    <a:pt x="73280" y="4550"/>
                  </a:lnTo>
                  <a:lnTo>
                    <a:pt x="70590" y="5891"/>
                  </a:lnTo>
                  <a:lnTo>
                    <a:pt x="67844" y="6785"/>
                  </a:lnTo>
                  <a:lnTo>
                    <a:pt x="65061" y="7380"/>
                  </a:lnTo>
                  <a:lnTo>
                    <a:pt x="61301" y="8730"/>
                  </a:lnTo>
                  <a:lnTo>
                    <a:pt x="56889" y="10582"/>
                  </a:lnTo>
                  <a:lnTo>
                    <a:pt x="52041" y="12770"/>
                  </a:lnTo>
                  <a:lnTo>
                    <a:pt x="47859" y="15180"/>
                  </a:lnTo>
                  <a:lnTo>
                    <a:pt x="44117" y="17740"/>
                  </a:lnTo>
                  <a:lnTo>
                    <a:pt x="40671" y="20399"/>
                  </a:lnTo>
                  <a:lnTo>
                    <a:pt x="36469" y="23124"/>
                  </a:lnTo>
                  <a:lnTo>
                    <a:pt x="31761" y="25893"/>
                  </a:lnTo>
                  <a:lnTo>
                    <a:pt x="26719" y="28692"/>
                  </a:lnTo>
                  <a:lnTo>
                    <a:pt x="23356" y="31510"/>
                  </a:lnTo>
                  <a:lnTo>
                    <a:pt x="21115" y="34342"/>
                  </a:lnTo>
                  <a:lnTo>
                    <a:pt x="17672" y="40980"/>
                  </a:lnTo>
                  <a:lnTo>
                    <a:pt x="12966" y="50281"/>
                  </a:lnTo>
                  <a:lnTo>
                    <a:pt x="11331" y="54475"/>
                  </a:lnTo>
                  <a:lnTo>
                    <a:pt x="9514" y="61676"/>
                  </a:lnTo>
                  <a:lnTo>
                    <a:pt x="8706" y="68051"/>
                  </a:lnTo>
                  <a:lnTo>
                    <a:pt x="8347" y="74060"/>
                  </a:lnTo>
                  <a:lnTo>
                    <a:pt x="8188" y="79905"/>
                  </a:lnTo>
                  <a:lnTo>
                    <a:pt x="9098" y="81845"/>
                  </a:lnTo>
                  <a:lnTo>
                    <a:pt x="10657" y="83138"/>
                  </a:lnTo>
                  <a:lnTo>
                    <a:pt x="12649" y="84000"/>
                  </a:lnTo>
                  <a:lnTo>
                    <a:pt x="17401" y="87498"/>
                  </a:lnTo>
                  <a:lnTo>
                    <a:pt x="20002" y="89765"/>
                  </a:lnTo>
                  <a:lnTo>
                    <a:pt x="22689" y="92228"/>
                  </a:lnTo>
                  <a:lnTo>
                    <a:pt x="28214" y="97505"/>
                  </a:lnTo>
                  <a:lnTo>
                    <a:pt x="52602" y="121711"/>
                  </a:lnTo>
                  <a:lnTo>
                    <a:pt x="56804" y="124956"/>
                  </a:lnTo>
                  <a:lnTo>
                    <a:pt x="61511" y="128071"/>
                  </a:lnTo>
                  <a:lnTo>
                    <a:pt x="66554" y="131101"/>
                  </a:lnTo>
                  <a:lnTo>
                    <a:pt x="71821" y="135025"/>
                  </a:lnTo>
                  <a:lnTo>
                    <a:pt x="77237" y="139547"/>
                  </a:lnTo>
                  <a:lnTo>
                    <a:pt x="87383" y="148698"/>
                  </a:lnTo>
                  <a:lnTo>
                    <a:pt x="95068" y="155940"/>
                  </a:lnTo>
                  <a:lnTo>
                    <a:pt x="98449" y="160158"/>
                  </a:lnTo>
                  <a:lnTo>
                    <a:pt x="101657" y="164874"/>
                  </a:lnTo>
                  <a:lnTo>
                    <a:pt x="104748" y="169923"/>
                  </a:lnTo>
                  <a:lnTo>
                    <a:pt x="107761" y="174242"/>
                  </a:lnTo>
                  <a:lnTo>
                    <a:pt x="110722" y="178074"/>
                  </a:lnTo>
                  <a:lnTo>
                    <a:pt x="113649" y="181581"/>
                  </a:lnTo>
                  <a:lnTo>
                    <a:pt x="116900" y="188017"/>
                  </a:lnTo>
                  <a:lnTo>
                    <a:pt x="118346" y="194053"/>
                  </a:lnTo>
                  <a:lnTo>
                    <a:pt x="118989" y="199911"/>
                  </a:lnTo>
                  <a:lnTo>
                    <a:pt x="118206" y="202806"/>
                  </a:lnTo>
                  <a:lnTo>
                    <a:pt x="114800" y="208563"/>
                  </a:lnTo>
                  <a:lnTo>
                    <a:pt x="110109" y="214297"/>
                  </a:lnTo>
                  <a:lnTo>
                    <a:pt x="107526" y="217160"/>
                  </a:lnTo>
                  <a:lnTo>
                    <a:pt x="102114" y="222880"/>
                  </a:lnTo>
                  <a:lnTo>
                    <a:pt x="99338" y="225739"/>
                  </a:lnTo>
                  <a:lnTo>
                    <a:pt x="96535" y="227645"/>
                  </a:lnTo>
                  <a:lnTo>
                    <a:pt x="93713" y="228916"/>
                  </a:lnTo>
                  <a:lnTo>
                    <a:pt x="90879" y="229763"/>
                  </a:lnTo>
                  <a:lnTo>
                    <a:pt x="87085" y="230328"/>
                  </a:lnTo>
                  <a:lnTo>
                    <a:pt x="82651" y="230704"/>
                  </a:lnTo>
                  <a:lnTo>
                    <a:pt x="73597" y="231122"/>
                  </a:lnTo>
                  <a:lnTo>
                    <a:pt x="66397" y="231308"/>
                  </a:lnTo>
                  <a:lnTo>
                    <a:pt x="36237" y="231444"/>
                  </a:lnTo>
                  <a:lnTo>
                    <a:pt x="31607" y="230496"/>
                  </a:lnTo>
                  <a:lnTo>
                    <a:pt x="27569" y="228911"/>
                  </a:lnTo>
                  <a:lnTo>
                    <a:pt x="23922" y="226902"/>
                  </a:lnTo>
                  <a:lnTo>
                    <a:pt x="20540" y="224611"/>
                  </a:lnTo>
                  <a:lnTo>
                    <a:pt x="17332" y="222130"/>
                  </a:lnTo>
                  <a:lnTo>
                    <a:pt x="14242" y="219524"/>
                  </a:lnTo>
                  <a:lnTo>
                    <a:pt x="11228" y="215882"/>
                  </a:lnTo>
                  <a:lnTo>
                    <a:pt x="8267" y="211549"/>
                  </a:lnTo>
                  <a:lnTo>
                    <a:pt x="5341" y="206755"/>
                  </a:lnTo>
                  <a:lnTo>
                    <a:pt x="3389" y="201654"/>
                  </a:lnTo>
                  <a:lnTo>
                    <a:pt x="2089" y="196348"/>
                  </a:lnTo>
                  <a:lnTo>
                    <a:pt x="1222" y="190906"/>
                  </a:lnTo>
                  <a:lnTo>
                    <a:pt x="643" y="186326"/>
                  </a:lnTo>
                  <a:lnTo>
                    <a:pt x="259" y="182320"/>
                  </a:lnTo>
                  <a:lnTo>
                    <a:pt x="0" y="178696"/>
                  </a:lnTo>
                  <a:lnTo>
                    <a:pt x="783" y="174376"/>
                  </a:lnTo>
                  <a:lnTo>
                    <a:pt x="2256" y="169590"/>
                  </a:lnTo>
                  <a:lnTo>
                    <a:pt x="4190" y="164495"/>
                  </a:lnTo>
                  <a:lnTo>
                    <a:pt x="6433" y="159193"/>
                  </a:lnTo>
                  <a:lnTo>
                    <a:pt x="11463" y="148222"/>
                  </a:lnTo>
                  <a:lnTo>
                    <a:pt x="15092" y="142630"/>
                  </a:lnTo>
                  <a:lnTo>
                    <a:pt x="19416" y="136996"/>
                  </a:lnTo>
                  <a:lnTo>
                    <a:pt x="24202" y="131336"/>
                  </a:lnTo>
                  <a:lnTo>
                    <a:pt x="29299" y="125657"/>
                  </a:lnTo>
                  <a:lnTo>
                    <a:pt x="40042" y="114267"/>
                  </a:lnTo>
                  <a:lnTo>
                    <a:pt x="56800" y="97145"/>
                  </a:lnTo>
                  <a:lnTo>
                    <a:pt x="63414" y="92386"/>
                  </a:lnTo>
                  <a:lnTo>
                    <a:pt x="70680" y="88260"/>
                  </a:lnTo>
                  <a:lnTo>
                    <a:pt x="78382" y="84558"/>
                  </a:lnTo>
                  <a:lnTo>
                    <a:pt x="85422" y="80184"/>
                  </a:lnTo>
                  <a:lnTo>
                    <a:pt x="92019" y="75363"/>
                  </a:lnTo>
                  <a:lnTo>
                    <a:pt x="98323" y="70245"/>
                  </a:lnTo>
                  <a:lnTo>
                    <a:pt x="104430" y="65880"/>
                  </a:lnTo>
                  <a:lnTo>
                    <a:pt x="110406" y="62017"/>
                  </a:lnTo>
                  <a:lnTo>
                    <a:pt x="116296" y="58490"/>
                  </a:lnTo>
                  <a:lnTo>
                    <a:pt x="122128" y="55185"/>
                  </a:lnTo>
                  <a:lnTo>
                    <a:pt x="133687" y="48974"/>
                  </a:lnTo>
                  <a:lnTo>
                    <a:pt x="138483" y="45984"/>
                  </a:lnTo>
                  <a:lnTo>
                    <a:pt x="142634" y="43038"/>
                  </a:lnTo>
                  <a:lnTo>
                    <a:pt x="146353" y="40122"/>
                  </a:lnTo>
                  <a:lnTo>
                    <a:pt x="149785" y="38178"/>
                  </a:lnTo>
                  <a:lnTo>
                    <a:pt x="153026" y="36882"/>
                  </a:lnTo>
                  <a:lnTo>
                    <a:pt x="162364" y="3429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274"/>
            <p:cNvSpPr/>
            <p:nvPr/>
          </p:nvSpPr>
          <p:spPr>
            <a:xfrm>
              <a:off x="8361162" y="1534477"/>
              <a:ext cx="196518" cy="214270"/>
            </a:xfrm>
            <a:custGeom>
              <a:avLst/>
              <a:gdLst/>
              <a:ahLst/>
              <a:cxnLst/>
              <a:rect l="0" t="0" r="0" b="0"/>
              <a:pathLst>
                <a:path w="196518" h="214270">
                  <a:moveTo>
                    <a:pt x="51318" y="25717"/>
                  </a:moveTo>
                  <a:lnTo>
                    <a:pt x="51318" y="30268"/>
                  </a:lnTo>
                  <a:lnTo>
                    <a:pt x="50365" y="32561"/>
                  </a:lnTo>
                  <a:lnTo>
                    <a:pt x="46767" y="37649"/>
                  </a:lnTo>
                  <a:lnTo>
                    <a:pt x="45426" y="40340"/>
                  </a:lnTo>
                  <a:lnTo>
                    <a:pt x="43937" y="45869"/>
                  </a:lnTo>
                  <a:lnTo>
                    <a:pt x="40735" y="51501"/>
                  </a:lnTo>
                  <a:lnTo>
                    <a:pt x="36137" y="58132"/>
                  </a:lnTo>
                  <a:lnTo>
                    <a:pt x="33577" y="62567"/>
                  </a:lnTo>
                  <a:lnTo>
                    <a:pt x="30918" y="67429"/>
                  </a:lnTo>
                  <a:lnTo>
                    <a:pt x="29146" y="72575"/>
                  </a:lnTo>
                  <a:lnTo>
                    <a:pt x="27964" y="77911"/>
                  </a:lnTo>
                  <a:lnTo>
                    <a:pt x="27176" y="83373"/>
                  </a:lnTo>
                  <a:lnTo>
                    <a:pt x="25698" y="87967"/>
                  </a:lnTo>
                  <a:lnTo>
                    <a:pt x="23761" y="91982"/>
                  </a:lnTo>
                  <a:lnTo>
                    <a:pt x="21516" y="95612"/>
                  </a:lnTo>
                  <a:lnTo>
                    <a:pt x="19067" y="99936"/>
                  </a:lnTo>
                  <a:lnTo>
                    <a:pt x="13807" y="109821"/>
                  </a:lnTo>
                  <a:lnTo>
                    <a:pt x="12023" y="114171"/>
                  </a:lnTo>
                  <a:lnTo>
                    <a:pt x="10833" y="118024"/>
                  </a:lnTo>
                  <a:lnTo>
                    <a:pt x="10040" y="121545"/>
                  </a:lnTo>
                  <a:lnTo>
                    <a:pt x="8560" y="125798"/>
                  </a:lnTo>
                  <a:lnTo>
                    <a:pt x="6620" y="130538"/>
                  </a:lnTo>
                  <a:lnTo>
                    <a:pt x="4374" y="135603"/>
                  </a:lnTo>
                  <a:lnTo>
                    <a:pt x="2877" y="140884"/>
                  </a:lnTo>
                  <a:lnTo>
                    <a:pt x="1879" y="146310"/>
                  </a:lnTo>
                  <a:lnTo>
                    <a:pt x="1214" y="151833"/>
                  </a:lnTo>
                  <a:lnTo>
                    <a:pt x="770" y="156467"/>
                  </a:lnTo>
                  <a:lnTo>
                    <a:pt x="474" y="160509"/>
                  </a:lnTo>
                  <a:lnTo>
                    <a:pt x="277" y="164156"/>
                  </a:lnTo>
                  <a:lnTo>
                    <a:pt x="58" y="170748"/>
                  </a:lnTo>
                  <a:lnTo>
                    <a:pt x="0" y="173840"/>
                  </a:lnTo>
                  <a:lnTo>
                    <a:pt x="913" y="176853"/>
                  </a:lnTo>
                  <a:lnTo>
                    <a:pt x="4468" y="182742"/>
                  </a:lnTo>
                  <a:lnTo>
                    <a:pt x="9223" y="188533"/>
                  </a:lnTo>
                  <a:lnTo>
                    <a:pt x="14512" y="194283"/>
                  </a:lnTo>
                  <a:lnTo>
                    <a:pt x="22844" y="202874"/>
                  </a:lnTo>
                  <a:lnTo>
                    <a:pt x="28503" y="208594"/>
                  </a:lnTo>
                  <a:lnTo>
                    <a:pt x="31345" y="210500"/>
                  </a:lnTo>
                  <a:lnTo>
                    <a:pt x="37044" y="212618"/>
                  </a:lnTo>
                  <a:lnTo>
                    <a:pt x="40849" y="213183"/>
                  </a:lnTo>
                  <a:lnTo>
                    <a:pt x="45291" y="213559"/>
                  </a:lnTo>
                  <a:lnTo>
                    <a:pt x="54354" y="213978"/>
                  </a:lnTo>
                  <a:lnTo>
                    <a:pt x="61557" y="214164"/>
                  </a:lnTo>
                  <a:lnTo>
                    <a:pt x="75519" y="214269"/>
                  </a:lnTo>
                  <a:lnTo>
                    <a:pt x="80787" y="213331"/>
                  </a:lnTo>
                  <a:lnTo>
                    <a:pt x="86204" y="211753"/>
                  </a:lnTo>
                  <a:lnTo>
                    <a:pt x="91720" y="209749"/>
                  </a:lnTo>
                  <a:lnTo>
                    <a:pt x="96351" y="208412"/>
                  </a:lnTo>
                  <a:lnTo>
                    <a:pt x="100390" y="207522"/>
                  </a:lnTo>
                  <a:lnTo>
                    <a:pt x="104035" y="206928"/>
                  </a:lnTo>
                  <a:lnTo>
                    <a:pt x="108370" y="205579"/>
                  </a:lnTo>
                  <a:lnTo>
                    <a:pt x="113164" y="203728"/>
                  </a:lnTo>
                  <a:lnTo>
                    <a:pt x="118267" y="201541"/>
                  </a:lnTo>
                  <a:lnTo>
                    <a:pt x="123572" y="198178"/>
                  </a:lnTo>
                  <a:lnTo>
                    <a:pt x="129015" y="194031"/>
                  </a:lnTo>
                  <a:lnTo>
                    <a:pt x="134549" y="189362"/>
                  </a:lnTo>
                  <a:lnTo>
                    <a:pt x="139190" y="185296"/>
                  </a:lnTo>
                  <a:lnTo>
                    <a:pt x="146886" y="178239"/>
                  </a:lnTo>
                  <a:lnTo>
                    <a:pt x="150273" y="174071"/>
                  </a:lnTo>
                  <a:lnTo>
                    <a:pt x="153484" y="169387"/>
                  </a:lnTo>
                  <a:lnTo>
                    <a:pt x="156576" y="164360"/>
                  </a:lnTo>
                  <a:lnTo>
                    <a:pt x="160541" y="160056"/>
                  </a:lnTo>
                  <a:lnTo>
                    <a:pt x="165091" y="156234"/>
                  </a:lnTo>
                  <a:lnTo>
                    <a:pt x="170028" y="152733"/>
                  </a:lnTo>
                  <a:lnTo>
                    <a:pt x="174274" y="148495"/>
                  </a:lnTo>
                  <a:lnTo>
                    <a:pt x="178056" y="143764"/>
                  </a:lnTo>
                  <a:lnTo>
                    <a:pt x="181530" y="138705"/>
                  </a:lnTo>
                  <a:lnTo>
                    <a:pt x="184798" y="133428"/>
                  </a:lnTo>
                  <a:lnTo>
                    <a:pt x="187930" y="128004"/>
                  </a:lnTo>
                  <a:lnTo>
                    <a:pt x="190971" y="122484"/>
                  </a:lnTo>
                  <a:lnTo>
                    <a:pt x="192996" y="117851"/>
                  </a:lnTo>
                  <a:lnTo>
                    <a:pt x="194348" y="113810"/>
                  </a:lnTo>
                  <a:lnTo>
                    <a:pt x="195249" y="110163"/>
                  </a:lnTo>
                  <a:lnTo>
                    <a:pt x="195849" y="105827"/>
                  </a:lnTo>
                  <a:lnTo>
                    <a:pt x="196249" y="101031"/>
                  </a:lnTo>
                  <a:lnTo>
                    <a:pt x="196517" y="95929"/>
                  </a:lnTo>
                  <a:lnTo>
                    <a:pt x="195742" y="90623"/>
                  </a:lnTo>
                  <a:lnTo>
                    <a:pt x="194273" y="85180"/>
                  </a:lnTo>
                  <a:lnTo>
                    <a:pt x="192341" y="79647"/>
                  </a:lnTo>
                  <a:lnTo>
                    <a:pt x="191053" y="74053"/>
                  </a:lnTo>
                  <a:lnTo>
                    <a:pt x="190195" y="68419"/>
                  </a:lnTo>
                  <a:lnTo>
                    <a:pt x="189623" y="62757"/>
                  </a:lnTo>
                  <a:lnTo>
                    <a:pt x="187336" y="58031"/>
                  </a:lnTo>
                  <a:lnTo>
                    <a:pt x="183907" y="53927"/>
                  </a:lnTo>
                  <a:lnTo>
                    <a:pt x="179715" y="50239"/>
                  </a:lnTo>
                  <a:lnTo>
                    <a:pt x="172518" y="43601"/>
                  </a:lnTo>
                  <a:lnTo>
                    <a:pt x="169266" y="40497"/>
                  </a:lnTo>
                  <a:lnTo>
                    <a:pt x="165192" y="37476"/>
                  </a:lnTo>
                  <a:lnTo>
                    <a:pt x="160572" y="34509"/>
                  </a:lnTo>
                  <a:lnTo>
                    <a:pt x="155586" y="31578"/>
                  </a:lnTo>
                  <a:lnTo>
                    <a:pt x="151310" y="28672"/>
                  </a:lnTo>
                  <a:lnTo>
                    <a:pt x="147507" y="25782"/>
                  </a:lnTo>
                  <a:lnTo>
                    <a:pt x="144019" y="22903"/>
                  </a:lnTo>
                  <a:lnTo>
                    <a:pt x="138836" y="20031"/>
                  </a:lnTo>
                  <a:lnTo>
                    <a:pt x="132523" y="17164"/>
                  </a:lnTo>
                  <a:lnTo>
                    <a:pt x="125457" y="14300"/>
                  </a:lnTo>
                  <a:lnTo>
                    <a:pt x="118842" y="12391"/>
                  </a:lnTo>
                  <a:lnTo>
                    <a:pt x="112526" y="11118"/>
                  </a:lnTo>
                  <a:lnTo>
                    <a:pt x="106411" y="10270"/>
                  </a:lnTo>
                  <a:lnTo>
                    <a:pt x="100429" y="8751"/>
                  </a:lnTo>
                  <a:lnTo>
                    <a:pt x="94536" y="6787"/>
                  </a:lnTo>
                  <a:lnTo>
                    <a:pt x="88703" y="4525"/>
                  </a:lnTo>
                  <a:lnTo>
                    <a:pt x="83861" y="3016"/>
                  </a:lnTo>
                  <a:lnTo>
                    <a:pt x="79680" y="2011"/>
                  </a:lnTo>
                  <a:lnTo>
                    <a:pt x="75942" y="1341"/>
                  </a:lnTo>
                  <a:lnTo>
                    <a:pt x="71543" y="894"/>
                  </a:lnTo>
                  <a:lnTo>
                    <a:pt x="66707" y="596"/>
                  </a:lnTo>
                  <a:lnTo>
                    <a:pt x="56252" y="265"/>
                  </a:lnTo>
                  <a:lnTo>
                    <a:pt x="26308" y="16"/>
                  </a:lnTo>
                  <a:lnTo>
                    <a:pt x="17028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275"/>
            <p:cNvSpPr/>
            <p:nvPr/>
          </p:nvSpPr>
          <p:spPr>
            <a:xfrm>
              <a:off x="5986497" y="1903095"/>
              <a:ext cx="222851" cy="171451"/>
            </a:xfrm>
            <a:custGeom>
              <a:avLst/>
              <a:gdLst/>
              <a:ahLst/>
              <a:cxnLst/>
              <a:rect l="0" t="0" r="0" b="0"/>
              <a:pathLst>
                <a:path w="222851" h="171451">
                  <a:moveTo>
                    <a:pt x="171415" y="0"/>
                  </a:moveTo>
                  <a:lnTo>
                    <a:pt x="166865" y="4550"/>
                  </a:lnTo>
                  <a:lnTo>
                    <a:pt x="164571" y="5891"/>
                  </a:lnTo>
                  <a:lnTo>
                    <a:pt x="155841" y="8730"/>
                  </a:lnTo>
                  <a:lnTo>
                    <a:pt x="151507" y="10582"/>
                  </a:lnTo>
                  <a:lnTo>
                    <a:pt x="146713" y="12770"/>
                  </a:lnTo>
                  <a:lnTo>
                    <a:pt x="142564" y="15180"/>
                  </a:lnTo>
                  <a:lnTo>
                    <a:pt x="138846" y="17740"/>
                  </a:lnTo>
                  <a:lnTo>
                    <a:pt x="135415" y="20399"/>
                  </a:lnTo>
                  <a:lnTo>
                    <a:pt x="132175" y="23124"/>
                  </a:lnTo>
                  <a:lnTo>
                    <a:pt x="129063" y="25894"/>
                  </a:lnTo>
                  <a:lnTo>
                    <a:pt x="126035" y="28692"/>
                  </a:lnTo>
                  <a:lnTo>
                    <a:pt x="122111" y="31510"/>
                  </a:lnTo>
                  <a:lnTo>
                    <a:pt x="117592" y="34342"/>
                  </a:lnTo>
                  <a:lnTo>
                    <a:pt x="112672" y="37182"/>
                  </a:lnTo>
                  <a:lnTo>
                    <a:pt x="102128" y="42878"/>
                  </a:lnTo>
                  <a:lnTo>
                    <a:pt x="96648" y="45730"/>
                  </a:lnTo>
                  <a:lnTo>
                    <a:pt x="92043" y="48584"/>
                  </a:lnTo>
                  <a:lnTo>
                    <a:pt x="88020" y="51439"/>
                  </a:lnTo>
                  <a:lnTo>
                    <a:pt x="84386" y="54295"/>
                  </a:lnTo>
                  <a:lnTo>
                    <a:pt x="80058" y="57152"/>
                  </a:lnTo>
                  <a:lnTo>
                    <a:pt x="75268" y="60009"/>
                  </a:lnTo>
                  <a:lnTo>
                    <a:pt x="70170" y="62866"/>
                  </a:lnTo>
                  <a:lnTo>
                    <a:pt x="59425" y="68580"/>
                  </a:lnTo>
                  <a:lnTo>
                    <a:pt x="53892" y="71437"/>
                  </a:lnTo>
                  <a:lnTo>
                    <a:pt x="49252" y="74295"/>
                  </a:lnTo>
                  <a:lnTo>
                    <a:pt x="45205" y="77152"/>
                  </a:lnTo>
                  <a:lnTo>
                    <a:pt x="41555" y="80010"/>
                  </a:lnTo>
                  <a:lnTo>
                    <a:pt x="38169" y="82867"/>
                  </a:lnTo>
                  <a:lnTo>
                    <a:pt x="34960" y="85725"/>
                  </a:lnTo>
                  <a:lnTo>
                    <a:pt x="31868" y="88582"/>
                  </a:lnTo>
                  <a:lnTo>
                    <a:pt x="28853" y="90487"/>
                  </a:lnTo>
                  <a:lnTo>
                    <a:pt x="22964" y="92604"/>
                  </a:lnTo>
                  <a:lnTo>
                    <a:pt x="17172" y="96084"/>
                  </a:lnTo>
                  <a:lnTo>
                    <a:pt x="10243" y="101529"/>
                  </a:lnTo>
                  <a:lnTo>
                    <a:pt x="6756" y="102274"/>
                  </a:lnTo>
                  <a:lnTo>
                    <a:pt x="1306" y="102752"/>
                  </a:lnTo>
                  <a:lnTo>
                    <a:pt x="859" y="103744"/>
                  </a:lnTo>
                  <a:lnTo>
                    <a:pt x="230" y="108738"/>
                  </a:lnTo>
                  <a:lnTo>
                    <a:pt x="0" y="111086"/>
                  </a:lnTo>
                  <a:lnTo>
                    <a:pt x="4526" y="111336"/>
                  </a:lnTo>
                  <a:lnTo>
                    <a:pt x="5863" y="112324"/>
                  </a:lnTo>
                  <a:lnTo>
                    <a:pt x="6755" y="113935"/>
                  </a:lnTo>
                  <a:lnTo>
                    <a:pt x="7349" y="115962"/>
                  </a:lnTo>
                  <a:lnTo>
                    <a:pt x="8697" y="117313"/>
                  </a:lnTo>
                  <a:lnTo>
                    <a:pt x="10549" y="118213"/>
                  </a:lnTo>
                  <a:lnTo>
                    <a:pt x="12736" y="118814"/>
                  </a:lnTo>
                  <a:lnTo>
                    <a:pt x="17707" y="122021"/>
                  </a:lnTo>
                  <a:lnTo>
                    <a:pt x="20365" y="124210"/>
                  </a:lnTo>
                  <a:lnTo>
                    <a:pt x="23090" y="125669"/>
                  </a:lnTo>
                  <a:lnTo>
                    <a:pt x="28658" y="127290"/>
                  </a:lnTo>
                  <a:lnTo>
                    <a:pt x="34307" y="128011"/>
                  </a:lnTo>
                  <a:lnTo>
                    <a:pt x="40946" y="128331"/>
                  </a:lnTo>
                  <a:lnTo>
                    <a:pt x="50246" y="128473"/>
                  </a:lnTo>
                  <a:lnTo>
                    <a:pt x="55393" y="129464"/>
                  </a:lnTo>
                  <a:lnTo>
                    <a:pt x="60730" y="131076"/>
                  </a:lnTo>
                  <a:lnTo>
                    <a:pt x="66193" y="133104"/>
                  </a:lnTo>
                  <a:lnTo>
                    <a:pt x="70787" y="134456"/>
                  </a:lnTo>
                  <a:lnTo>
                    <a:pt x="74802" y="135357"/>
                  </a:lnTo>
                  <a:lnTo>
                    <a:pt x="78431" y="135958"/>
                  </a:lnTo>
                  <a:lnTo>
                    <a:pt x="82756" y="137311"/>
                  </a:lnTo>
                  <a:lnTo>
                    <a:pt x="87544" y="139166"/>
                  </a:lnTo>
                  <a:lnTo>
                    <a:pt x="92641" y="141354"/>
                  </a:lnTo>
                  <a:lnTo>
                    <a:pt x="97944" y="142814"/>
                  </a:lnTo>
                  <a:lnTo>
                    <a:pt x="103384" y="143786"/>
                  </a:lnTo>
                  <a:lnTo>
                    <a:pt x="108916" y="144435"/>
                  </a:lnTo>
                  <a:lnTo>
                    <a:pt x="113557" y="145820"/>
                  </a:lnTo>
                  <a:lnTo>
                    <a:pt x="117603" y="147696"/>
                  </a:lnTo>
                  <a:lnTo>
                    <a:pt x="121253" y="149899"/>
                  </a:lnTo>
                  <a:lnTo>
                    <a:pt x="125591" y="151367"/>
                  </a:lnTo>
                  <a:lnTo>
                    <a:pt x="130388" y="152346"/>
                  </a:lnTo>
                  <a:lnTo>
                    <a:pt x="135492" y="152999"/>
                  </a:lnTo>
                  <a:lnTo>
                    <a:pt x="139846" y="153434"/>
                  </a:lnTo>
                  <a:lnTo>
                    <a:pt x="143702" y="153724"/>
                  </a:lnTo>
                  <a:lnTo>
                    <a:pt x="147224" y="153918"/>
                  </a:lnTo>
                  <a:lnTo>
                    <a:pt x="151478" y="154999"/>
                  </a:lnTo>
                  <a:lnTo>
                    <a:pt x="156219" y="156673"/>
                  </a:lnTo>
                  <a:lnTo>
                    <a:pt x="161284" y="158741"/>
                  </a:lnTo>
                  <a:lnTo>
                    <a:pt x="165613" y="160119"/>
                  </a:lnTo>
                  <a:lnTo>
                    <a:pt x="169452" y="161039"/>
                  </a:lnTo>
                  <a:lnTo>
                    <a:pt x="176258" y="162060"/>
                  </a:lnTo>
                  <a:lnTo>
                    <a:pt x="182458" y="162514"/>
                  </a:lnTo>
                  <a:lnTo>
                    <a:pt x="185444" y="163587"/>
                  </a:lnTo>
                  <a:lnTo>
                    <a:pt x="191303" y="167320"/>
                  </a:lnTo>
                  <a:lnTo>
                    <a:pt x="197082" y="169614"/>
                  </a:lnTo>
                  <a:lnTo>
                    <a:pt x="204001" y="171087"/>
                  </a:lnTo>
                  <a:lnTo>
                    <a:pt x="209751" y="171342"/>
                  </a:lnTo>
                  <a:lnTo>
                    <a:pt x="216222" y="171435"/>
                  </a:lnTo>
                  <a:lnTo>
                    <a:pt x="222850" y="17145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276"/>
            <p:cNvSpPr/>
            <p:nvPr/>
          </p:nvSpPr>
          <p:spPr>
            <a:xfrm>
              <a:off x="6243637" y="1885950"/>
              <a:ext cx="282894" cy="162878"/>
            </a:xfrm>
            <a:custGeom>
              <a:avLst/>
              <a:gdLst/>
              <a:ahLst/>
              <a:cxnLst/>
              <a:rect l="0" t="0" r="0" b="0"/>
              <a:pathLst>
                <a:path w="282894" h="162878">
                  <a:moveTo>
                    <a:pt x="0" y="0"/>
                  </a:moveTo>
                  <a:lnTo>
                    <a:pt x="20151" y="20151"/>
                  </a:lnTo>
                  <a:lnTo>
                    <a:pt x="23912" y="22959"/>
                  </a:lnTo>
                  <a:lnTo>
                    <a:pt x="28324" y="25783"/>
                  </a:lnTo>
                  <a:lnTo>
                    <a:pt x="33170" y="28618"/>
                  </a:lnTo>
                  <a:lnTo>
                    <a:pt x="37354" y="31461"/>
                  </a:lnTo>
                  <a:lnTo>
                    <a:pt x="41095" y="34309"/>
                  </a:lnTo>
                  <a:lnTo>
                    <a:pt x="44541" y="37160"/>
                  </a:lnTo>
                  <a:lnTo>
                    <a:pt x="47792" y="40013"/>
                  </a:lnTo>
                  <a:lnTo>
                    <a:pt x="50911" y="42868"/>
                  </a:lnTo>
                  <a:lnTo>
                    <a:pt x="53943" y="45723"/>
                  </a:lnTo>
                  <a:lnTo>
                    <a:pt x="67313" y="58844"/>
                  </a:lnTo>
                  <a:lnTo>
                    <a:pt x="72498" y="63042"/>
                  </a:lnTo>
                  <a:lnTo>
                    <a:pt x="77859" y="66793"/>
                  </a:lnTo>
                  <a:lnTo>
                    <a:pt x="83339" y="70246"/>
                  </a:lnTo>
                  <a:lnTo>
                    <a:pt x="88897" y="74453"/>
                  </a:lnTo>
                  <a:lnTo>
                    <a:pt x="94507" y="79163"/>
                  </a:lnTo>
                  <a:lnTo>
                    <a:pt x="100152" y="84208"/>
                  </a:lnTo>
                  <a:lnTo>
                    <a:pt x="105820" y="88523"/>
                  </a:lnTo>
                  <a:lnTo>
                    <a:pt x="111505" y="92353"/>
                  </a:lnTo>
                  <a:lnTo>
                    <a:pt x="117199" y="95858"/>
                  </a:lnTo>
                  <a:lnTo>
                    <a:pt x="122900" y="99148"/>
                  </a:lnTo>
                  <a:lnTo>
                    <a:pt x="134315" y="105343"/>
                  </a:lnTo>
                  <a:lnTo>
                    <a:pt x="151451" y="114186"/>
                  </a:lnTo>
                  <a:lnTo>
                    <a:pt x="156213" y="117081"/>
                  </a:lnTo>
                  <a:lnTo>
                    <a:pt x="160339" y="119964"/>
                  </a:lnTo>
                  <a:lnTo>
                    <a:pt x="164043" y="122838"/>
                  </a:lnTo>
                  <a:lnTo>
                    <a:pt x="169369" y="125707"/>
                  </a:lnTo>
                  <a:lnTo>
                    <a:pt x="175778" y="128572"/>
                  </a:lnTo>
                  <a:lnTo>
                    <a:pt x="182908" y="131435"/>
                  </a:lnTo>
                  <a:lnTo>
                    <a:pt x="189566" y="134295"/>
                  </a:lnTo>
                  <a:lnTo>
                    <a:pt x="202044" y="140014"/>
                  </a:lnTo>
                  <a:lnTo>
                    <a:pt x="219779" y="148588"/>
                  </a:lnTo>
                  <a:lnTo>
                    <a:pt x="224625" y="151446"/>
                  </a:lnTo>
                  <a:lnTo>
                    <a:pt x="228807" y="154304"/>
                  </a:lnTo>
                  <a:lnTo>
                    <a:pt x="232548" y="157162"/>
                  </a:lnTo>
                  <a:lnTo>
                    <a:pt x="236947" y="159067"/>
                  </a:lnTo>
                  <a:lnTo>
                    <a:pt x="241785" y="160337"/>
                  </a:lnTo>
                  <a:lnTo>
                    <a:pt x="246915" y="161184"/>
                  </a:lnTo>
                  <a:lnTo>
                    <a:pt x="255155" y="162124"/>
                  </a:lnTo>
                  <a:lnTo>
                    <a:pt x="261993" y="162542"/>
                  </a:lnTo>
                  <a:lnTo>
                    <a:pt x="268206" y="162729"/>
                  </a:lnTo>
                  <a:lnTo>
                    <a:pt x="282893" y="16287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277"/>
            <p:cNvSpPr/>
            <p:nvPr/>
          </p:nvSpPr>
          <p:spPr>
            <a:xfrm>
              <a:off x="6277927" y="1860232"/>
              <a:ext cx="222886" cy="162879"/>
            </a:xfrm>
            <a:custGeom>
              <a:avLst/>
              <a:gdLst/>
              <a:ahLst/>
              <a:cxnLst/>
              <a:rect l="0" t="0" r="0" b="0"/>
              <a:pathLst>
                <a:path w="222886" h="162879">
                  <a:moveTo>
                    <a:pt x="222885" y="0"/>
                  </a:moveTo>
                  <a:lnTo>
                    <a:pt x="210954" y="11932"/>
                  </a:lnTo>
                  <a:lnTo>
                    <a:pt x="207311" y="14622"/>
                  </a:lnTo>
                  <a:lnTo>
                    <a:pt x="202977" y="17368"/>
                  </a:lnTo>
                  <a:lnTo>
                    <a:pt x="198183" y="20151"/>
                  </a:lnTo>
                  <a:lnTo>
                    <a:pt x="194034" y="22959"/>
                  </a:lnTo>
                  <a:lnTo>
                    <a:pt x="190316" y="25784"/>
                  </a:lnTo>
                  <a:lnTo>
                    <a:pt x="186885" y="28619"/>
                  </a:lnTo>
                  <a:lnTo>
                    <a:pt x="182692" y="31462"/>
                  </a:lnTo>
                  <a:lnTo>
                    <a:pt x="177992" y="34310"/>
                  </a:lnTo>
                  <a:lnTo>
                    <a:pt x="172954" y="37161"/>
                  </a:lnTo>
                  <a:lnTo>
                    <a:pt x="167690" y="40966"/>
                  </a:lnTo>
                  <a:lnTo>
                    <a:pt x="162276" y="45408"/>
                  </a:lnTo>
                  <a:lnTo>
                    <a:pt x="156762" y="50275"/>
                  </a:lnTo>
                  <a:lnTo>
                    <a:pt x="151180" y="54472"/>
                  </a:lnTo>
                  <a:lnTo>
                    <a:pt x="145554" y="58222"/>
                  </a:lnTo>
                  <a:lnTo>
                    <a:pt x="139899" y="61675"/>
                  </a:lnTo>
                  <a:lnTo>
                    <a:pt x="134223" y="65881"/>
                  </a:lnTo>
                  <a:lnTo>
                    <a:pt x="128535" y="70591"/>
                  </a:lnTo>
                  <a:lnTo>
                    <a:pt x="122837" y="75636"/>
                  </a:lnTo>
                  <a:lnTo>
                    <a:pt x="117134" y="79951"/>
                  </a:lnTo>
                  <a:lnTo>
                    <a:pt x="111427" y="83781"/>
                  </a:lnTo>
                  <a:lnTo>
                    <a:pt x="105717" y="87286"/>
                  </a:lnTo>
                  <a:lnTo>
                    <a:pt x="100006" y="91529"/>
                  </a:lnTo>
                  <a:lnTo>
                    <a:pt x="94293" y="96261"/>
                  </a:lnTo>
                  <a:lnTo>
                    <a:pt x="88580" y="101322"/>
                  </a:lnTo>
                  <a:lnTo>
                    <a:pt x="82866" y="105648"/>
                  </a:lnTo>
                  <a:lnTo>
                    <a:pt x="77152" y="109484"/>
                  </a:lnTo>
                  <a:lnTo>
                    <a:pt x="71437" y="112995"/>
                  </a:lnTo>
                  <a:lnTo>
                    <a:pt x="66674" y="116287"/>
                  </a:lnTo>
                  <a:lnTo>
                    <a:pt x="62547" y="119435"/>
                  </a:lnTo>
                  <a:lnTo>
                    <a:pt x="58843" y="122486"/>
                  </a:lnTo>
                  <a:lnTo>
                    <a:pt x="54469" y="125472"/>
                  </a:lnTo>
                  <a:lnTo>
                    <a:pt x="49648" y="128416"/>
                  </a:lnTo>
                  <a:lnTo>
                    <a:pt x="44528" y="131331"/>
                  </a:lnTo>
                  <a:lnTo>
                    <a:pt x="40163" y="134226"/>
                  </a:lnTo>
                  <a:lnTo>
                    <a:pt x="36301" y="137109"/>
                  </a:lnTo>
                  <a:lnTo>
                    <a:pt x="32773" y="139984"/>
                  </a:lnTo>
                  <a:lnTo>
                    <a:pt x="29469" y="142852"/>
                  </a:lnTo>
                  <a:lnTo>
                    <a:pt x="26313" y="145718"/>
                  </a:lnTo>
                  <a:lnTo>
                    <a:pt x="18956" y="152609"/>
                  </a:lnTo>
                  <a:lnTo>
                    <a:pt x="17400" y="153174"/>
                  </a:lnTo>
                  <a:lnTo>
                    <a:pt x="13131" y="153803"/>
                  </a:lnTo>
                  <a:lnTo>
                    <a:pt x="11611" y="154922"/>
                  </a:lnTo>
                  <a:lnTo>
                    <a:pt x="10598" y="156622"/>
                  </a:lnTo>
                  <a:lnTo>
                    <a:pt x="9923" y="158707"/>
                  </a:lnTo>
                  <a:lnTo>
                    <a:pt x="8521" y="160097"/>
                  </a:lnTo>
                  <a:lnTo>
                    <a:pt x="6633" y="161024"/>
                  </a:lnTo>
                  <a:lnTo>
                    <a:pt x="0" y="16287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278"/>
            <p:cNvSpPr/>
            <p:nvPr/>
          </p:nvSpPr>
          <p:spPr>
            <a:xfrm>
              <a:off x="6655117" y="1963102"/>
              <a:ext cx="248603" cy="8574"/>
            </a:xfrm>
            <a:custGeom>
              <a:avLst/>
              <a:gdLst/>
              <a:ahLst/>
              <a:cxnLst/>
              <a:rect l="0" t="0" r="0" b="0"/>
              <a:pathLst>
                <a:path w="248603" h="8574">
                  <a:moveTo>
                    <a:pt x="0" y="8573"/>
                  </a:moveTo>
                  <a:lnTo>
                    <a:pt x="7381" y="1192"/>
                  </a:lnTo>
                  <a:lnTo>
                    <a:pt x="8731" y="794"/>
                  </a:lnTo>
                  <a:lnTo>
                    <a:pt x="10583" y="530"/>
                  </a:lnTo>
                  <a:lnTo>
                    <a:pt x="12770" y="353"/>
                  </a:lnTo>
                  <a:lnTo>
                    <a:pt x="20400" y="105"/>
                  </a:lnTo>
                  <a:lnTo>
                    <a:pt x="50281" y="3"/>
                  </a:lnTo>
                  <a:lnTo>
                    <a:pt x="54476" y="954"/>
                  </a:lnTo>
                  <a:lnTo>
                    <a:pt x="58225" y="2541"/>
                  </a:lnTo>
                  <a:lnTo>
                    <a:pt x="61676" y="4552"/>
                  </a:lnTo>
                  <a:lnTo>
                    <a:pt x="65883" y="4940"/>
                  </a:lnTo>
                  <a:lnTo>
                    <a:pt x="70592" y="4245"/>
                  </a:lnTo>
                  <a:lnTo>
                    <a:pt x="75636" y="2830"/>
                  </a:lnTo>
                  <a:lnTo>
                    <a:pt x="79952" y="1887"/>
                  </a:lnTo>
                  <a:lnTo>
                    <a:pt x="83781" y="1258"/>
                  </a:lnTo>
                  <a:lnTo>
                    <a:pt x="87286" y="839"/>
                  </a:lnTo>
                  <a:lnTo>
                    <a:pt x="91529" y="559"/>
                  </a:lnTo>
                  <a:lnTo>
                    <a:pt x="96262" y="373"/>
                  </a:lnTo>
                  <a:lnTo>
                    <a:pt x="106601" y="166"/>
                  </a:lnTo>
                  <a:lnTo>
                    <a:pt x="248602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279"/>
            <p:cNvSpPr/>
            <p:nvPr/>
          </p:nvSpPr>
          <p:spPr>
            <a:xfrm>
              <a:off x="6749767" y="1868805"/>
              <a:ext cx="59656" cy="188596"/>
            </a:xfrm>
            <a:custGeom>
              <a:avLst/>
              <a:gdLst/>
              <a:ahLst/>
              <a:cxnLst/>
              <a:rect l="0" t="0" r="0" b="0"/>
              <a:pathLst>
                <a:path w="59656" h="188596">
                  <a:moveTo>
                    <a:pt x="8220" y="0"/>
                  </a:moveTo>
                  <a:lnTo>
                    <a:pt x="8220" y="11931"/>
                  </a:lnTo>
                  <a:lnTo>
                    <a:pt x="7268" y="14622"/>
                  </a:lnTo>
                  <a:lnTo>
                    <a:pt x="5681" y="17368"/>
                  </a:lnTo>
                  <a:lnTo>
                    <a:pt x="3670" y="20151"/>
                  </a:lnTo>
                  <a:lnTo>
                    <a:pt x="2329" y="22959"/>
                  </a:lnTo>
                  <a:lnTo>
                    <a:pt x="839" y="28619"/>
                  </a:lnTo>
                  <a:lnTo>
                    <a:pt x="177" y="34309"/>
                  </a:lnTo>
                  <a:lnTo>
                    <a:pt x="0" y="37160"/>
                  </a:lnTo>
                  <a:lnTo>
                    <a:pt x="836" y="40966"/>
                  </a:lnTo>
                  <a:lnTo>
                    <a:pt x="2344" y="45408"/>
                  </a:lnTo>
                  <a:lnTo>
                    <a:pt x="4303" y="50274"/>
                  </a:lnTo>
                  <a:lnTo>
                    <a:pt x="5609" y="54471"/>
                  </a:lnTo>
                  <a:lnTo>
                    <a:pt x="6479" y="58221"/>
                  </a:lnTo>
                  <a:lnTo>
                    <a:pt x="7060" y="61674"/>
                  </a:lnTo>
                  <a:lnTo>
                    <a:pt x="8399" y="64928"/>
                  </a:lnTo>
                  <a:lnTo>
                    <a:pt x="10245" y="68051"/>
                  </a:lnTo>
                  <a:lnTo>
                    <a:pt x="12427" y="71084"/>
                  </a:lnTo>
                  <a:lnTo>
                    <a:pt x="13882" y="75012"/>
                  </a:lnTo>
                  <a:lnTo>
                    <a:pt x="14852" y="79535"/>
                  </a:lnTo>
                  <a:lnTo>
                    <a:pt x="15499" y="84456"/>
                  </a:lnTo>
                  <a:lnTo>
                    <a:pt x="15930" y="88689"/>
                  </a:lnTo>
                  <a:lnTo>
                    <a:pt x="16217" y="92463"/>
                  </a:lnTo>
                  <a:lnTo>
                    <a:pt x="16409" y="95932"/>
                  </a:lnTo>
                  <a:lnTo>
                    <a:pt x="17489" y="100150"/>
                  </a:lnTo>
                  <a:lnTo>
                    <a:pt x="19162" y="104866"/>
                  </a:lnTo>
                  <a:lnTo>
                    <a:pt x="21230" y="109916"/>
                  </a:lnTo>
                  <a:lnTo>
                    <a:pt x="23561" y="114235"/>
                  </a:lnTo>
                  <a:lnTo>
                    <a:pt x="26067" y="118066"/>
                  </a:lnTo>
                  <a:lnTo>
                    <a:pt x="28691" y="121573"/>
                  </a:lnTo>
                  <a:lnTo>
                    <a:pt x="31392" y="124864"/>
                  </a:lnTo>
                  <a:lnTo>
                    <a:pt x="34146" y="128010"/>
                  </a:lnTo>
                  <a:lnTo>
                    <a:pt x="36934" y="131060"/>
                  </a:lnTo>
                  <a:lnTo>
                    <a:pt x="38793" y="134998"/>
                  </a:lnTo>
                  <a:lnTo>
                    <a:pt x="40032" y="139529"/>
                  </a:lnTo>
                  <a:lnTo>
                    <a:pt x="40858" y="144454"/>
                  </a:lnTo>
                  <a:lnTo>
                    <a:pt x="42361" y="148690"/>
                  </a:lnTo>
                  <a:lnTo>
                    <a:pt x="44315" y="152466"/>
                  </a:lnTo>
                  <a:lnTo>
                    <a:pt x="46571" y="155937"/>
                  </a:lnTo>
                  <a:lnTo>
                    <a:pt x="48075" y="159203"/>
                  </a:lnTo>
                  <a:lnTo>
                    <a:pt x="49077" y="162333"/>
                  </a:lnTo>
                  <a:lnTo>
                    <a:pt x="50686" y="169649"/>
                  </a:lnTo>
                  <a:lnTo>
                    <a:pt x="51771" y="171201"/>
                  </a:lnTo>
                  <a:lnTo>
                    <a:pt x="53447" y="173189"/>
                  </a:lnTo>
                  <a:lnTo>
                    <a:pt x="58429" y="178672"/>
                  </a:lnTo>
                  <a:lnTo>
                    <a:pt x="59111" y="181962"/>
                  </a:lnTo>
                  <a:lnTo>
                    <a:pt x="59655" y="18859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280"/>
            <p:cNvSpPr/>
            <p:nvPr/>
          </p:nvSpPr>
          <p:spPr>
            <a:xfrm>
              <a:off x="7015166" y="1911667"/>
              <a:ext cx="248600" cy="145734"/>
            </a:xfrm>
            <a:custGeom>
              <a:avLst/>
              <a:gdLst/>
              <a:ahLst/>
              <a:cxnLst/>
              <a:rect l="0" t="0" r="0" b="0"/>
              <a:pathLst>
                <a:path w="248600" h="145734">
                  <a:moveTo>
                    <a:pt x="171446" y="0"/>
                  </a:moveTo>
                  <a:lnTo>
                    <a:pt x="171446" y="4551"/>
                  </a:lnTo>
                  <a:lnTo>
                    <a:pt x="170494" y="5891"/>
                  </a:lnTo>
                  <a:lnTo>
                    <a:pt x="168907" y="6785"/>
                  </a:lnTo>
                  <a:lnTo>
                    <a:pt x="166895" y="7381"/>
                  </a:lnTo>
                  <a:lnTo>
                    <a:pt x="162121" y="10583"/>
                  </a:lnTo>
                  <a:lnTo>
                    <a:pt x="159514" y="12770"/>
                  </a:lnTo>
                  <a:lnTo>
                    <a:pt x="156824" y="14229"/>
                  </a:lnTo>
                  <a:lnTo>
                    <a:pt x="151295" y="15849"/>
                  </a:lnTo>
                  <a:lnTo>
                    <a:pt x="145662" y="19109"/>
                  </a:lnTo>
                  <a:lnTo>
                    <a:pt x="142828" y="21312"/>
                  </a:lnTo>
                  <a:lnTo>
                    <a:pt x="139984" y="23733"/>
                  </a:lnTo>
                  <a:lnTo>
                    <a:pt x="137136" y="26299"/>
                  </a:lnTo>
                  <a:lnTo>
                    <a:pt x="134285" y="28963"/>
                  </a:lnTo>
                  <a:lnTo>
                    <a:pt x="130480" y="30739"/>
                  </a:lnTo>
                  <a:lnTo>
                    <a:pt x="126038" y="31922"/>
                  </a:lnTo>
                  <a:lnTo>
                    <a:pt x="121172" y="32712"/>
                  </a:lnTo>
                  <a:lnTo>
                    <a:pt x="116022" y="34190"/>
                  </a:lnTo>
                  <a:lnTo>
                    <a:pt x="110685" y="36129"/>
                  </a:lnTo>
                  <a:lnTo>
                    <a:pt x="105221" y="38373"/>
                  </a:lnTo>
                  <a:lnTo>
                    <a:pt x="99674" y="40822"/>
                  </a:lnTo>
                  <a:lnTo>
                    <a:pt x="88429" y="46083"/>
                  </a:lnTo>
                  <a:lnTo>
                    <a:pt x="83717" y="48820"/>
                  </a:lnTo>
                  <a:lnTo>
                    <a:pt x="79622" y="51596"/>
                  </a:lnTo>
                  <a:lnTo>
                    <a:pt x="75940" y="54400"/>
                  </a:lnTo>
                  <a:lnTo>
                    <a:pt x="71581" y="57222"/>
                  </a:lnTo>
                  <a:lnTo>
                    <a:pt x="66769" y="60055"/>
                  </a:lnTo>
                  <a:lnTo>
                    <a:pt x="61657" y="62897"/>
                  </a:lnTo>
                  <a:lnTo>
                    <a:pt x="57296" y="64791"/>
                  </a:lnTo>
                  <a:lnTo>
                    <a:pt x="49910" y="66896"/>
                  </a:lnTo>
                  <a:lnTo>
                    <a:pt x="45654" y="68410"/>
                  </a:lnTo>
                  <a:lnTo>
                    <a:pt x="40913" y="70372"/>
                  </a:lnTo>
                  <a:lnTo>
                    <a:pt x="35847" y="72632"/>
                  </a:lnTo>
                  <a:lnTo>
                    <a:pt x="31516" y="74139"/>
                  </a:lnTo>
                  <a:lnTo>
                    <a:pt x="24165" y="75813"/>
                  </a:lnTo>
                  <a:lnTo>
                    <a:pt x="17723" y="79097"/>
                  </a:lnTo>
                  <a:lnTo>
                    <a:pt x="14672" y="81307"/>
                  </a:lnTo>
                  <a:lnTo>
                    <a:pt x="8741" y="83761"/>
                  </a:lnTo>
                  <a:lnTo>
                    <a:pt x="1724" y="85337"/>
                  </a:lnTo>
                  <a:lnTo>
                    <a:pt x="1148" y="86419"/>
                  </a:lnTo>
                  <a:lnTo>
                    <a:pt x="508" y="90161"/>
                  </a:lnTo>
                  <a:lnTo>
                    <a:pt x="42" y="93934"/>
                  </a:lnTo>
                  <a:lnTo>
                    <a:pt x="0" y="101647"/>
                  </a:lnTo>
                  <a:lnTo>
                    <a:pt x="952" y="102054"/>
                  </a:lnTo>
                  <a:lnTo>
                    <a:pt x="4548" y="102508"/>
                  </a:lnTo>
                  <a:lnTo>
                    <a:pt x="5889" y="103581"/>
                  </a:lnTo>
                  <a:lnTo>
                    <a:pt x="6782" y="105249"/>
                  </a:lnTo>
                  <a:lnTo>
                    <a:pt x="7377" y="107314"/>
                  </a:lnTo>
                  <a:lnTo>
                    <a:pt x="9679" y="108690"/>
                  </a:lnTo>
                  <a:lnTo>
                    <a:pt x="17317" y="110219"/>
                  </a:lnTo>
                  <a:lnTo>
                    <a:pt x="24522" y="113439"/>
                  </a:lnTo>
                  <a:lnTo>
                    <a:pt x="27776" y="115631"/>
                  </a:lnTo>
                  <a:lnTo>
                    <a:pt x="31851" y="117092"/>
                  </a:lnTo>
                  <a:lnTo>
                    <a:pt x="36473" y="118067"/>
                  </a:lnTo>
                  <a:lnTo>
                    <a:pt x="41459" y="118716"/>
                  </a:lnTo>
                  <a:lnTo>
                    <a:pt x="46688" y="119149"/>
                  </a:lnTo>
                  <a:lnTo>
                    <a:pt x="52080" y="119438"/>
                  </a:lnTo>
                  <a:lnTo>
                    <a:pt x="63150" y="119758"/>
                  </a:lnTo>
                  <a:lnTo>
                    <a:pt x="74419" y="119901"/>
                  </a:lnTo>
                  <a:lnTo>
                    <a:pt x="80092" y="120891"/>
                  </a:lnTo>
                  <a:lnTo>
                    <a:pt x="85778" y="122504"/>
                  </a:lnTo>
                  <a:lnTo>
                    <a:pt x="91474" y="124532"/>
                  </a:lnTo>
                  <a:lnTo>
                    <a:pt x="97176" y="125884"/>
                  </a:lnTo>
                  <a:lnTo>
                    <a:pt x="102883" y="126785"/>
                  </a:lnTo>
                  <a:lnTo>
                    <a:pt x="108592" y="127386"/>
                  </a:lnTo>
                  <a:lnTo>
                    <a:pt x="114304" y="127787"/>
                  </a:lnTo>
                  <a:lnTo>
                    <a:pt x="120017" y="128054"/>
                  </a:lnTo>
                  <a:lnTo>
                    <a:pt x="131443" y="128350"/>
                  </a:lnTo>
                  <a:lnTo>
                    <a:pt x="142873" y="128482"/>
                  </a:lnTo>
                  <a:lnTo>
                    <a:pt x="148587" y="129470"/>
                  </a:lnTo>
                  <a:lnTo>
                    <a:pt x="154301" y="131081"/>
                  </a:lnTo>
                  <a:lnTo>
                    <a:pt x="160016" y="133107"/>
                  </a:lnTo>
                  <a:lnTo>
                    <a:pt x="165732" y="134458"/>
                  </a:lnTo>
                  <a:lnTo>
                    <a:pt x="171447" y="135359"/>
                  </a:lnTo>
                  <a:lnTo>
                    <a:pt x="177161" y="135959"/>
                  </a:lnTo>
                  <a:lnTo>
                    <a:pt x="182876" y="136359"/>
                  </a:lnTo>
                  <a:lnTo>
                    <a:pt x="188591" y="136626"/>
                  </a:lnTo>
                  <a:lnTo>
                    <a:pt x="194306" y="136804"/>
                  </a:lnTo>
                  <a:lnTo>
                    <a:pt x="200021" y="137875"/>
                  </a:lnTo>
                  <a:lnTo>
                    <a:pt x="205736" y="139542"/>
                  </a:lnTo>
                  <a:lnTo>
                    <a:pt x="211451" y="141605"/>
                  </a:lnTo>
                  <a:lnTo>
                    <a:pt x="216214" y="142981"/>
                  </a:lnTo>
                  <a:lnTo>
                    <a:pt x="220341" y="143898"/>
                  </a:lnTo>
                  <a:lnTo>
                    <a:pt x="224045" y="144510"/>
                  </a:lnTo>
                  <a:lnTo>
                    <a:pt x="228419" y="144917"/>
                  </a:lnTo>
                  <a:lnTo>
                    <a:pt x="233241" y="145189"/>
                  </a:lnTo>
                  <a:lnTo>
                    <a:pt x="248599" y="14573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281"/>
            <p:cNvSpPr/>
            <p:nvPr/>
          </p:nvSpPr>
          <p:spPr>
            <a:xfrm>
              <a:off x="7340917" y="1911667"/>
              <a:ext cx="248603" cy="167811"/>
            </a:xfrm>
            <a:custGeom>
              <a:avLst/>
              <a:gdLst/>
              <a:ahLst/>
              <a:cxnLst/>
              <a:rect l="0" t="0" r="0" b="0"/>
              <a:pathLst>
                <a:path w="248603" h="167811">
                  <a:moveTo>
                    <a:pt x="0" y="25718"/>
                  </a:moveTo>
                  <a:lnTo>
                    <a:pt x="0" y="17498"/>
                  </a:lnTo>
                  <a:lnTo>
                    <a:pt x="7381" y="17176"/>
                  </a:lnTo>
                  <a:lnTo>
                    <a:pt x="25862" y="17146"/>
                  </a:lnTo>
                  <a:lnTo>
                    <a:pt x="29624" y="16193"/>
                  </a:lnTo>
                  <a:lnTo>
                    <a:pt x="36344" y="12595"/>
                  </a:lnTo>
                  <a:lnTo>
                    <a:pt x="40422" y="11254"/>
                  </a:lnTo>
                  <a:lnTo>
                    <a:pt x="45046" y="10360"/>
                  </a:lnTo>
                  <a:lnTo>
                    <a:pt x="50033" y="9764"/>
                  </a:lnTo>
                  <a:lnTo>
                    <a:pt x="56215" y="9367"/>
                  </a:lnTo>
                  <a:lnTo>
                    <a:pt x="63194" y="9102"/>
                  </a:lnTo>
                  <a:lnTo>
                    <a:pt x="84129" y="8729"/>
                  </a:lnTo>
                  <a:lnTo>
                    <a:pt x="90376" y="8677"/>
                  </a:lnTo>
                  <a:lnTo>
                    <a:pt x="97399" y="7690"/>
                  </a:lnTo>
                  <a:lnTo>
                    <a:pt x="104937" y="6079"/>
                  </a:lnTo>
                  <a:lnTo>
                    <a:pt x="112821" y="4053"/>
                  </a:lnTo>
                  <a:lnTo>
                    <a:pt x="119981" y="2702"/>
                  </a:lnTo>
                  <a:lnTo>
                    <a:pt x="126661" y="1801"/>
                  </a:lnTo>
                  <a:lnTo>
                    <a:pt x="133018" y="1201"/>
                  </a:lnTo>
                  <a:lnTo>
                    <a:pt x="139161" y="801"/>
                  </a:lnTo>
                  <a:lnTo>
                    <a:pt x="145162" y="534"/>
                  </a:lnTo>
                  <a:lnTo>
                    <a:pt x="156909" y="237"/>
                  </a:lnTo>
                  <a:lnTo>
                    <a:pt x="221188" y="0"/>
                  </a:lnTo>
                  <a:lnTo>
                    <a:pt x="221753" y="953"/>
                  </a:lnTo>
                  <a:lnTo>
                    <a:pt x="222550" y="5892"/>
                  </a:lnTo>
                  <a:lnTo>
                    <a:pt x="222819" y="10583"/>
                  </a:lnTo>
                  <a:lnTo>
                    <a:pt x="222872" y="20400"/>
                  </a:lnTo>
                  <a:lnTo>
                    <a:pt x="221924" y="23125"/>
                  </a:lnTo>
                  <a:lnTo>
                    <a:pt x="220340" y="25894"/>
                  </a:lnTo>
                  <a:lnTo>
                    <a:pt x="218330" y="28693"/>
                  </a:lnTo>
                  <a:lnTo>
                    <a:pt x="216038" y="30559"/>
                  </a:lnTo>
                  <a:lnTo>
                    <a:pt x="213559" y="31802"/>
                  </a:lnTo>
                  <a:lnTo>
                    <a:pt x="210953" y="32632"/>
                  </a:lnTo>
                  <a:lnTo>
                    <a:pt x="205516" y="36093"/>
                  </a:lnTo>
                  <a:lnTo>
                    <a:pt x="202734" y="38350"/>
                  </a:lnTo>
                  <a:lnTo>
                    <a:pt x="199926" y="41759"/>
                  </a:lnTo>
                  <a:lnTo>
                    <a:pt x="197101" y="45937"/>
                  </a:lnTo>
                  <a:lnTo>
                    <a:pt x="194266" y="50627"/>
                  </a:lnTo>
                  <a:lnTo>
                    <a:pt x="190471" y="54706"/>
                  </a:lnTo>
                  <a:lnTo>
                    <a:pt x="186035" y="58379"/>
                  </a:lnTo>
                  <a:lnTo>
                    <a:pt x="181174" y="61779"/>
                  </a:lnTo>
                  <a:lnTo>
                    <a:pt x="176028" y="64998"/>
                  </a:lnTo>
                  <a:lnTo>
                    <a:pt x="170692" y="68097"/>
                  </a:lnTo>
                  <a:lnTo>
                    <a:pt x="165230" y="71116"/>
                  </a:lnTo>
                  <a:lnTo>
                    <a:pt x="160635" y="74080"/>
                  </a:lnTo>
                  <a:lnTo>
                    <a:pt x="156620" y="77010"/>
                  </a:lnTo>
                  <a:lnTo>
                    <a:pt x="152991" y="79915"/>
                  </a:lnTo>
                  <a:lnTo>
                    <a:pt x="148666" y="82804"/>
                  </a:lnTo>
                  <a:lnTo>
                    <a:pt x="143879" y="85683"/>
                  </a:lnTo>
                  <a:lnTo>
                    <a:pt x="138782" y="88554"/>
                  </a:lnTo>
                  <a:lnTo>
                    <a:pt x="128038" y="94285"/>
                  </a:lnTo>
                  <a:lnTo>
                    <a:pt x="122507" y="97147"/>
                  </a:lnTo>
                  <a:lnTo>
                    <a:pt x="117866" y="100007"/>
                  </a:lnTo>
                  <a:lnTo>
                    <a:pt x="113820" y="102866"/>
                  </a:lnTo>
                  <a:lnTo>
                    <a:pt x="110170" y="105725"/>
                  </a:lnTo>
                  <a:lnTo>
                    <a:pt x="106784" y="108583"/>
                  </a:lnTo>
                  <a:lnTo>
                    <a:pt x="103575" y="111442"/>
                  </a:lnTo>
                  <a:lnTo>
                    <a:pt x="97468" y="117157"/>
                  </a:lnTo>
                  <a:lnTo>
                    <a:pt x="85787" y="128588"/>
                  </a:lnTo>
                  <a:lnTo>
                    <a:pt x="61348" y="152965"/>
                  </a:lnTo>
                  <a:lnTo>
                    <a:pt x="60901" y="154364"/>
                  </a:lnTo>
                  <a:lnTo>
                    <a:pt x="60405" y="158459"/>
                  </a:lnTo>
                  <a:lnTo>
                    <a:pt x="61225" y="159932"/>
                  </a:lnTo>
                  <a:lnTo>
                    <a:pt x="62724" y="160914"/>
                  </a:lnTo>
                  <a:lnTo>
                    <a:pt x="68237" y="162763"/>
                  </a:lnTo>
                  <a:lnTo>
                    <a:pt x="73507" y="162827"/>
                  </a:lnTo>
                  <a:lnTo>
                    <a:pt x="77581" y="162844"/>
                  </a:lnTo>
                  <a:lnTo>
                    <a:pt x="80295" y="163807"/>
                  </a:lnTo>
                  <a:lnTo>
                    <a:pt x="82105" y="165402"/>
                  </a:lnTo>
                  <a:lnTo>
                    <a:pt x="83312" y="167418"/>
                  </a:lnTo>
                  <a:lnTo>
                    <a:pt x="86021" y="167810"/>
                  </a:lnTo>
                  <a:lnTo>
                    <a:pt x="89733" y="167118"/>
                  </a:lnTo>
                  <a:lnTo>
                    <a:pt x="94112" y="165705"/>
                  </a:lnTo>
                  <a:lnTo>
                    <a:pt x="101517" y="164134"/>
                  </a:lnTo>
                  <a:lnTo>
                    <a:pt x="108936" y="163436"/>
                  </a:lnTo>
                  <a:lnTo>
                    <a:pt x="113582" y="163250"/>
                  </a:lnTo>
                  <a:lnTo>
                    <a:pt x="123824" y="163043"/>
                  </a:lnTo>
                  <a:lnTo>
                    <a:pt x="248602" y="16287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282"/>
            <p:cNvSpPr/>
            <p:nvPr/>
          </p:nvSpPr>
          <p:spPr>
            <a:xfrm>
              <a:off x="7735252" y="1971675"/>
              <a:ext cx="197168" cy="25718"/>
            </a:xfrm>
            <a:custGeom>
              <a:avLst/>
              <a:gdLst/>
              <a:ahLst/>
              <a:cxnLst/>
              <a:rect l="0" t="0" r="0" b="0"/>
              <a:pathLst>
                <a:path w="197168" h="25718">
                  <a:moveTo>
                    <a:pt x="0" y="0"/>
                  </a:moveTo>
                  <a:lnTo>
                    <a:pt x="33170" y="0"/>
                  </a:lnTo>
                  <a:lnTo>
                    <a:pt x="37354" y="952"/>
                  </a:lnTo>
                  <a:lnTo>
                    <a:pt x="41095" y="2539"/>
                  </a:lnTo>
                  <a:lnTo>
                    <a:pt x="44542" y="4550"/>
                  </a:lnTo>
                  <a:lnTo>
                    <a:pt x="48744" y="5891"/>
                  </a:lnTo>
                  <a:lnTo>
                    <a:pt x="53451" y="6785"/>
                  </a:lnTo>
                  <a:lnTo>
                    <a:pt x="58494" y="7380"/>
                  </a:lnTo>
                  <a:lnTo>
                    <a:pt x="63761" y="7778"/>
                  </a:lnTo>
                  <a:lnTo>
                    <a:pt x="69177" y="8043"/>
                  </a:lnTo>
                  <a:lnTo>
                    <a:pt x="81228" y="8337"/>
                  </a:lnTo>
                  <a:lnTo>
                    <a:pt x="96109" y="8467"/>
                  </a:lnTo>
                  <a:lnTo>
                    <a:pt x="103126" y="9455"/>
                  </a:lnTo>
                  <a:lnTo>
                    <a:pt x="109707" y="11066"/>
                  </a:lnTo>
                  <a:lnTo>
                    <a:pt x="116001" y="13092"/>
                  </a:lnTo>
                  <a:lnTo>
                    <a:pt x="122102" y="14443"/>
                  </a:lnTo>
                  <a:lnTo>
                    <a:pt x="128074" y="15343"/>
                  </a:lnTo>
                  <a:lnTo>
                    <a:pt x="133960" y="15944"/>
                  </a:lnTo>
                  <a:lnTo>
                    <a:pt x="139789" y="17297"/>
                  </a:lnTo>
                  <a:lnTo>
                    <a:pt x="145580" y="19151"/>
                  </a:lnTo>
                  <a:lnTo>
                    <a:pt x="151346" y="21340"/>
                  </a:lnTo>
                  <a:lnTo>
                    <a:pt x="157095" y="22799"/>
                  </a:lnTo>
                  <a:lnTo>
                    <a:pt x="162833" y="23771"/>
                  </a:lnTo>
                  <a:lnTo>
                    <a:pt x="168562" y="24420"/>
                  </a:lnTo>
                  <a:lnTo>
                    <a:pt x="173335" y="24852"/>
                  </a:lnTo>
                  <a:lnTo>
                    <a:pt x="177469" y="25141"/>
                  </a:lnTo>
                  <a:lnTo>
                    <a:pt x="181177" y="25333"/>
                  </a:lnTo>
                  <a:lnTo>
                    <a:pt x="187838" y="25546"/>
                  </a:lnTo>
                  <a:lnTo>
                    <a:pt x="197167" y="2571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283"/>
            <p:cNvSpPr/>
            <p:nvPr/>
          </p:nvSpPr>
          <p:spPr>
            <a:xfrm>
              <a:off x="7778115" y="2031682"/>
              <a:ext cx="188595" cy="17146"/>
            </a:xfrm>
            <a:custGeom>
              <a:avLst/>
              <a:gdLst/>
              <a:ahLst/>
              <a:cxnLst/>
              <a:rect l="0" t="0" r="0" b="0"/>
              <a:pathLst>
                <a:path w="188595" h="17146">
                  <a:moveTo>
                    <a:pt x="0" y="0"/>
                  </a:moveTo>
                  <a:lnTo>
                    <a:pt x="12770" y="12770"/>
                  </a:lnTo>
                  <a:lnTo>
                    <a:pt x="16133" y="14229"/>
                  </a:lnTo>
                  <a:lnTo>
                    <a:pt x="20281" y="15201"/>
                  </a:lnTo>
                  <a:lnTo>
                    <a:pt x="24950" y="15849"/>
                  </a:lnTo>
                  <a:lnTo>
                    <a:pt x="29016" y="16281"/>
                  </a:lnTo>
                  <a:lnTo>
                    <a:pt x="32678" y="16569"/>
                  </a:lnTo>
                  <a:lnTo>
                    <a:pt x="36073" y="16761"/>
                  </a:lnTo>
                  <a:lnTo>
                    <a:pt x="44925" y="16974"/>
                  </a:lnTo>
                  <a:lnTo>
                    <a:pt x="188594" y="1714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284"/>
            <p:cNvSpPr/>
            <p:nvPr/>
          </p:nvSpPr>
          <p:spPr>
            <a:xfrm>
              <a:off x="8018144" y="1928812"/>
              <a:ext cx="60009" cy="162878"/>
            </a:xfrm>
            <a:custGeom>
              <a:avLst/>
              <a:gdLst/>
              <a:ahLst/>
              <a:cxnLst/>
              <a:rect l="0" t="0" r="0" b="0"/>
              <a:pathLst>
                <a:path w="60009" h="162878">
                  <a:moveTo>
                    <a:pt x="0" y="0"/>
                  </a:moveTo>
                  <a:lnTo>
                    <a:pt x="0" y="11932"/>
                  </a:lnTo>
                  <a:lnTo>
                    <a:pt x="953" y="14622"/>
                  </a:lnTo>
                  <a:lnTo>
                    <a:pt x="2540" y="17368"/>
                  </a:lnTo>
                  <a:lnTo>
                    <a:pt x="4552" y="20151"/>
                  </a:lnTo>
                  <a:lnTo>
                    <a:pt x="5892" y="22959"/>
                  </a:lnTo>
                  <a:lnTo>
                    <a:pt x="6786" y="25784"/>
                  </a:lnTo>
                  <a:lnTo>
                    <a:pt x="7382" y="28619"/>
                  </a:lnTo>
                  <a:lnTo>
                    <a:pt x="7779" y="31462"/>
                  </a:lnTo>
                  <a:lnTo>
                    <a:pt x="8044" y="34310"/>
                  </a:lnTo>
                  <a:lnTo>
                    <a:pt x="8221" y="37161"/>
                  </a:lnTo>
                  <a:lnTo>
                    <a:pt x="8416" y="42868"/>
                  </a:lnTo>
                  <a:lnTo>
                    <a:pt x="8469" y="45724"/>
                  </a:lnTo>
                  <a:lnTo>
                    <a:pt x="9456" y="49533"/>
                  </a:lnTo>
                  <a:lnTo>
                    <a:pt x="11067" y="53977"/>
                  </a:lnTo>
                  <a:lnTo>
                    <a:pt x="13092" y="58844"/>
                  </a:lnTo>
                  <a:lnTo>
                    <a:pt x="14443" y="63995"/>
                  </a:lnTo>
                  <a:lnTo>
                    <a:pt x="15344" y="69333"/>
                  </a:lnTo>
                  <a:lnTo>
                    <a:pt x="15945" y="74797"/>
                  </a:lnTo>
                  <a:lnTo>
                    <a:pt x="16345" y="79392"/>
                  </a:lnTo>
                  <a:lnTo>
                    <a:pt x="16612" y="83408"/>
                  </a:lnTo>
                  <a:lnTo>
                    <a:pt x="16790" y="87038"/>
                  </a:lnTo>
                  <a:lnTo>
                    <a:pt x="16988" y="96151"/>
                  </a:lnTo>
                  <a:lnTo>
                    <a:pt x="17039" y="101248"/>
                  </a:lnTo>
                  <a:lnTo>
                    <a:pt x="18028" y="105599"/>
                  </a:lnTo>
                  <a:lnTo>
                    <a:pt x="19639" y="109452"/>
                  </a:lnTo>
                  <a:lnTo>
                    <a:pt x="21665" y="112973"/>
                  </a:lnTo>
                  <a:lnTo>
                    <a:pt x="23016" y="117225"/>
                  </a:lnTo>
                  <a:lnTo>
                    <a:pt x="23917" y="121965"/>
                  </a:lnTo>
                  <a:lnTo>
                    <a:pt x="25362" y="134158"/>
                  </a:lnTo>
                  <a:lnTo>
                    <a:pt x="26433" y="136111"/>
                  </a:lnTo>
                  <a:lnTo>
                    <a:pt x="28100" y="138366"/>
                  </a:lnTo>
                  <a:lnTo>
                    <a:pt x="30163" y="140822"/>
                  </a:lnTo>
                  <a:lnTo>
                    <a:pt x="32492" y="143411"/>
                  </a:lnTo>
                  <a:lnTo>
                    <a:pt x="37620" y="148828"/>
                  </a:lnTo>
                  <a:lnTo>
                    <a:pt x="40319" y="150654"/>
                  </a:lnTo>
                  <a:lnTo>
                    <a:pt x="43072" y="151871"/>
                  </a:lnTo>
                  <a:lnTo>
                    <a:pt x="45860" y="152682"/>
                  </a:lnTo>
                  <a:lnTo>
                    <a:pt x="47718" y="154176"/>
                  </a:lnTo>
                  <a:lnTo>
                    <a:pt x="48958" y="156124"/>
                  </a:lnTo>
                  <a:lnTo>
                    <a:pt x="49783" y="158375"/>
                  </a:lnTo>
                  <a:lnTo>
                    <a:pt x="51287" y="159876"/>
                  </a:lnTo>
                  <a:lnTo>
                    <a:pt x="53242" y="160876"/>
                  </a:lnTo>
                  <a:lnTo>
                    <a:pt x="60008" y="16287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285"/>
            <p:cNvSpPr/>
            <p:nvPr/>
          </p:nvSpPr>
          <p:spPr>
            <a:xfrm>
              <a:off x="8121136" y="1937385"/>
              <a:ext cx="179902" cy="188201"/>
            </a:xfrm>
            <a:custGeom>
              <a:avLst/>
              <a:gdLst/>
              <a:ahLst/>
              <a:cxnLst/>
              <a:rect l="0" t="0" r="0" b="0"/>
              <a:pathLst>
                <a:path w="179902" h="188201">
                  <a:moveTo>
                    <a:pt x="111321" y="8572"/>
                  </a:moveTo>
                  <a:lnTo>
                    <a:pt x="111321" y="353"/>
                  </a:lnTo>
                  <a:lnTo>
                    <a:pt x="106770" y="104"/>
                  </a:lnTo>
                  <a:lnTo>
                    <a:pt x="91169" y="9"/>
                  </a:lnTo>
                  <a:lnTo>
                    <a:pt x="87410" y="958"/>
                  </a:lnTo>
                  <a:lnTo>
                    <a:pt x="82998" y="2544"/>
                  </a:lnTo>
                  <a:lnTo>
                    <a:pt x="78151" y="4553"/>
                  </a:lnTo>
                  <a:lnTo>
                    <a:pt x="73968" y="5893"/>
                  </a:lnTo>
                  <a:lnTo>
                    <a:pt x="70226" y="6786"/>
                  </a:lnTo>
                  <a:lnTo>
                    <a:pt x="66780" y="7381"/>
                  </a:lnTo>
                  <a:lnTo>
                    <a:pt x="62577" y="8731"/>
                  </a:lnTo>
                  <a:lnTo>
                    <a:pt x="57870" y="10583"/>
                  </a:lnTo>
                  <a:lnTo>
                    <a:pt x="52827" y="12770"/>
                  </a:lnTo>
                  <a:lnTo>
                    <a:pt x="48513" y="15181"/>
                  </a:lnTo>
                  <a:lnTo>
                    <a:pt x="44684" y="17740"/>
                  </a:lnTo>
                  <a:lnTo>
                    <a:pt x="41178" y="20399"/>
                  </a:lnTo>
                  <a:lnTo>
                    <a:pt x="36938" y="23124"/>
                  </a:lnTo>
                  <a:lnTo>
                    <a:pt x="32205" y="25894"/>
                  </a:lnTo>
                  <a:lnTo>
                    <a:pt x="27144" y="28692"/>
                  </a:lnTo>
                  <a:lnTo>
                    <a:pt x="22818" y="32463"/>
                  </a:lnTo>
                  <a:lnTo>
                    <a:pt x="18981" y="36882"/>
                  </a:lnTo>
                  <a:lnTo>
                    <a:pt x="15472" y="41733"/>
                  </a:lnTo>
                  <a:lnTo>
                    <a:pt x="13132" y="45919"/>
                  </a:lnTo>
                  <a:lnTo>
                    <a:pt x="11572" y="49663"/>
                  </a:lnTo>
                  <a:lnTo>
                    <a:pt x="10531" y="53111"/>
                  </a:lnTo>
                  <a:lnTo>
                    <a:pt x="8885" y="56362"/>
                  </a:lnTo>
                  <a:lnTo>
                    <a:pt x="6836" y="59482"/>
                  </a:lnTo>
                  <a:lnTo>
                    <a:pt x="4516" y="62515"/>
                  </a:lnTo>
                  <a:lnTo>
                    <a:pt x="2971" y="65489"/>
                  </a:lnTo>
                  <a:lnTo>
                    <a:pt x="1252" y="71333"/>
                  </a:lnTo>
                  <a:lnTo>
                    <a:pt x="489" y="77106"/>
                  </a:lnTo>
                  <a:lnTo>
                    <a:pt x="0" y="84022"/>
                  </a:lnTo>
                  <a:lnTo>
                    <a:pt x="2472" y="87508"/>
                  </a:lnTo>
                  <a:lnTo>
                    <a:pt x="4465" y="89771"/>
                  </a:lnTo>
                  <a:lnTo>
                    <a:pt x="5794" y="92232"/>
                  </a:lnTo>
                  <a:lnTo>
                    <a:pt x="7270" y="97507"/>
                  </a:lnTo>
                  <a:lnTo>
                    <a:pt x="9569" y="99294"/>
                  </a:lnTo>
                  <a:lnTo>
                    <a:pt x="13007" y="100486"/>
                  </a:lnTo>
                  <a:lnTo>
                    <a:pt x="17202" y="101281"/>
                  </a:lnTo>
                  <a:lnTo>
                    <a:pt x="21905" y="101810"/>
                  </a:lnTo>
                  <a:lnTo>
                    <a:pt x="26946" y="102163"/>
                  </a:lnTo>
                  <a:lnTo>
                    <a:pt x="32211" y="102399"/>
                  </a:lnTo>
                  <a:lnTo>
                    <a:pt x="37626" y="103508"/>
                  </a:lnTo>
                  <a:lnTo>
                    <a:pt x="43141" y="105200"/>
                  </a:lnTo>
                  <a:lnTo>
                    <a:pt x="48722" y="107281"/>
                  </a:lnTo>
                  <a:lnTo>
                    <a:pt x="54349" y="108668"/>
                  </a:lnTo>
                  <a:lnTo>
                    <a:pt x="60004" y="109593"/>
                  </a:lnTo>
                  <a:lnTo>
                    <a:pt x="65680" y="110209"/>
                  </a:lnTo>
                  <a:lnTo>
                    <a:pt x="71369" y="111573"/>
                  </a:lnTo>
                  <a:lnTo>
                    <a:pt x="77067" y="113434"/>
                  </a:lnTo>
                  <a:lnTo>
                    <a:pt x="82770" y="115628"/>
                  </a:lnTo>
                  <a:lnTo>
                    <a:pt x="96726" y="120605"/>
                  </a:lnTo>
                  <a:lnTo>
                    <a:pt x="104449" y="123265"/>
                  </a:lnTo>
                  <a:lnTo>
                    <a:pt x="111502" y="125039"/>
                  </a:lnTo>
                  <a:lnTo>
                    <a:pt x="118109" y="126222"/>
                  </a:lnTo>
                  <a:lnTo>
                    <a:pt x="124419" y="127010"/>
                  </a:lnTo>
                  <a:lnTo>
                    <a:pt x="129578" y="128488"/>
                  </a:lnTo>
                  <a:lnTo>
                    <a:pt x="133970" y="130426"/>
                  </a:lnTo>
                  <a:lnTo>
                    <a:pt x="137851" y="132671"/>
                  </a:lnTo>
                  <a:lnTo>
                    <a:pt x="141389" y="135119"/>
                  </a:lnTo>
                  <a:lnTo>
                    <a:pt x="144702" y="137705"/>
                  </a:lnTo>
                  <a:lnTo>
                    <a:pt x="147863" y="140380"/>
                  </a:lnTo>
                  <a:lnTo>
                    <a:pt x="150921" y="143117"/>
                  </a:lnTo>
                  <a:lnTo>
                    <a:pt x="156861" y="148697"/>
                  </a:lnTo>
                  <a:lnTo>
                    <a:pt x="158826" y="151519"/>
                  </a:lnTo>
                  <a:lnTo>
                    <a:pt x="161009" y="157194"/>
                  </a:lnTo>
                  <a:lnTo>
                    <a:pt x="162239" y="161193"/>
                  </a:lnTo>
                  <a:lnTo>
                    <a:pt x="162604" y="166929"/>
                  </a:lnTo>
                  <a:lnTo>
                    <a:pt x="162711" y="174661"/>
                  </a:lnTo>
                  <a:lnTo>
                    <a:pt x="161773" y="176448"/>
                  </a:lnTo>
                  <a:lnTo>
                    <a:pt x="160197" y="177639"/>
                  </a:lnTo>
                  <a:lnTo>
                    <a:pt x="158192" y="178434"/>
                  </a:lnTo>
                  <a:lnTo>
                    <a:pt x="153425" y="181856"/>
                  </a:lnTo>
                  <a:lnTo>
                    <a:pt x="150821" y="184102"/>
                  </a:lnTo>
                  <a:lnTo>
                    <a:pt x="148132" y="185600"/>
                  </a:lnTo>
                  <a:lnTo>
                    <a:pt x="142605" y="187263"/>
                  </a:lnTo>
                  <a:lnTo>
                    <a:pt x="138844" y="187707"/>
                  </a:lnTo>
                  <a:lnTo>
                    <a:pt x="134432" y="188003"/>
                  </a:lnTo>
                  <a:lnTo>
                    <a:pt x="129585" y="188200"/>
                  </a:lnTo>
                  <a:lnTo>
                    <a:pt x="124450" y="187379"/>
                  </a:lnTo>
                  <a:lnTo>
                    <a:pt x="119121" y="185879"/>
                  </a:lnTo>
                  <a:lnTo>
                    <a:pt x="113664" y="183927"/>
                  </a:lnTo>
                  <a:lnTo>
                    <a:pt x="108120" y="182625"/>
                  </a:lnTo>
                  <a:lnTo>
                    <a:pt x="102520" y="181758"/>
                  </a:lnTo>
                  <a:lnTo>
                    <a:pt x="96881" y="181179"/>
                  </a:lnTo>
                  <a:lnTo>
                    <a:pt x="91216" y="179841"/>
                  </a:lnTo>
                  <a:lnTo>
                    <a:pt x="85535" y="177996"/>
                  </a:lnTo>
                  <a:lnTo>
                    <a:pt x="79843" y="175814"/>
                  </a:lnTo>
                  <a:lnTo>
                    <a:pt x="75096" y="174359"/>
                  </a:lnTo>
                  <a:lnTo>
                    <a:pt x="70978" y="173389"/>
                  </a:lnTo>
                  <a:lnTo>
                    <a:pt x="67282" y="172743"/>
                  </a:lnTo>
                  <a:lnTo>
                    <a:pt x="63864" y="171359"/>
                  </a:lnTo>
                  <a:lnTo>
                    <a:pt x="60633" y="169484"/>
                  </a:lnTo>
                  <a:lnTo>
                    <a:pt x="57526" y="167282"/>
                  </a:lnTo>
                  <a:lnTo>
                    <a:pt x="54503" y="164861"/>
                  </a:lnTo>
                  <a:lnTo>
                    <a:pt x="51535" y="162295"/>
                  </a:lnTo>
                  <a:lnTo>
                    <a:pt x="48604" y="159631"/>
                  </a:lnTo>
                  <a:lnTo>
                    <a:pt x="46649" y="156903"/>
                  </a:lnTo>
                  <a:lnTo>
                    <a:pt x="44478" y="151332"/>
                  </a:lnTo>
                  <a:lnTo>
                    <a:pt x="40974" y="145681"/>
                  </a:lnTo>
                  <a:lnTo>
                    <a:pt x="38705" y="142840"/>
                  </a:lnTo>
                  <a:lnTo>
                    <a:pt x="37193" y="139994"/>
                  </a:lnTo>
                  <a:lnTo>
                    <a:pt x="35512" y="134292"/>
                  </a:lnTo>
                  <a:lnTo>
                    <a:pt x="36017" y="130485"/>
                  </a:lnTo>
                  <a:lnTo>
                    <a:pt x="37306" y="126043"/>
                  </a:lnTo>
                  <a:lnTo>
                    <a:pt x="39118" y="121176"/>
                  </a:lnTo>
                  <a:lnTo>
                    <a:pt x="41278" y="116026"/>
                  </a:lnTo>
                  <a:lnTo>
                    <a:pt x="43671" y="110688"/>
                  </a:lnTo>
                  <a:lnTo>
                    <a:pt x="46218" y="105225"/>
                  </a:lnTo>
                  <a:lnTo>
                    <a:pt x="48869" y="100629"/>
                  </a:lnTo>
                  <a:lnTo>
                    <a:pt x="51589" y="96614"/>
                  </a:lnTo>
                  <a:lnTo>
                    <a:pt x="54354" y="92984"/>
                  </a:lnTo>
                  <a:lnTo>
                    <a:pt x="58104" y="88659"/>
                  </a:lnTo>
                  <a:lnTo>
                    <a:pt x="62507" y="83871"/>
                  </a:lnTo>
                  <a:lnTo>
                    <a:pt x="67348" y="78774"/>
                  </a:lnTo>
                  <a:lnTo>
                    <a:pt x="72481" y="74423"/>
                  </a:lnTo>
                  <a:lnTo>
                    <a:pt x="77807" y="70570"/>
                  </a:lnTo>
                  <a:lnTo>
                    <a:pt x="83263" y="67049"/>
                  </a:lnTo>
                  <a:lnTo>
                    <a:pt x="88807" y="62797"/>
                  </a:lnTo>
                  <a:lnTo>
                    <a:pt x="94406" y="58057"/>
                  </a:lnTo>
                  <a:lnTo>
                    <a:pt x="100045" y="52992"/>
                  </a:lnTo>
                  <a:lnTo>
                    <a:pt x="105708" y="48663"/>
                  </a:lnTo>
                  <a:lnTo>
                    <a:pt x="111389" y="44824"/>
                  </a:lnTo>
                  <a:lnTo>
                    <a:pt x="117082" y="41313"/>
                  </a:lnTo>
                  <a:lnTo>
                    <a:pt x="121829" y="38019"/>
                  </a:lnTo>
                  <a:lnTo>
                    <a:pt x="125946" y="34871"/>
                  </a:lnTo>
                  <a:lnTo>
                    <a:pt x="129644" y="31820"/>
                  </a:lnTo>
                  <a:lnTo>
                    <a:pt x="134013" y="28833"/>
                  </a:lnTo>
                  <a:lnTo>
                    <a:pt x="138832" y="25889"/>
                  </a:lnTo>
                  <a:lnTo>
                    <a:pt x="143949" y="22974"/>
                  </a:lnTo>
                  <a:lnTo>
                    <a:pt x="148313" y="20079"/>
                  </a:lnTo>
                  <a:lnTo>
                    <a:pt x="152176" y="17196"/>
                  </a:lnTo>
                  <a:lnTo>
                    <a:pt x="160667" y="10275"/>
                  </a:lnTo>
                  <a:lnTo>
                    <a:pt x="164368" y="6789"/>
                  </a:lnTo>
                  <a:lnTo>
                    <a:pt x="166688" y="4526"/>
                  </a:lnTo>
                  <a:lnTo>
                    <a:pt x="169188" y="3017"/>
                  </a:lnTo>
                  <a:lnTo>
                    <a:pt x="174504" y="1341"/>
                  </a:lnTo>
                  <a:lnTo>
                    <a:pt x="179901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286"/>
            <p:cNvSpPr/>
            <p:nvPr/>
          </p:nvSpPr>
          <p:spPr>
            <a:xfrm>
              <a:off x="8356434" y="1954530"/>
              <a:ext cx="234381" cy="187255"/>
            </a:xfrm>
            <a:custGeom>
              <a:avLst/>
              <a:gdLst/>
              <a:ahLst/>
              <a:cxnLst/>
              <a:rect l="0" t="0" r="0" b="0"/>
              <a:pathLst>
                <a:path w="234381" h="187255">
                  <a:moveTo>
                    <a:pt x="64618" y="0"/>
                  </a:moveTo>
                  <a:lnTo>
                    <a:pt x="56150" y="0"/>
                  </a:lnTo>
                  <a:lnTo>
                    <a:pt x="56077" y="4551"/>
                  </a:lnTo>
                  <a:lnTo>
                    <a:pt x="56055" y="7381"/>
                  </a:lnTo>
                  <a:lnTo>
                    <a:pt x="51498" y="12770"/>
                  </a:lnTo>
                  <a:lnTo>
                    <a:pt x="46722" y="17740"/>
                  </a:lnTo>
                  <a:lnTo>
                    <a:pt x="35895" y="28692"/>
                  </a:lnTo>
                  <a:lnTo>
                    <a:pt x="34040" y="31510"/>
                  </a:lnTo>
                  <a:lnTo>
                    <a:pt x="31978" y="37182"/>
                  </a:lnTo>
                  <a:lnTo>
                    <a:pt x="28521" y="42878"/>
                  </a:lnTo>
                  <a:lnTo>
                    <a:pt x="23811" y="48584"/>
                  </a:lnTo>
                  <a:lnTo>
                    <a:pt x="18542" y="54295"/>
                  </a:lnTo>
                  <a:lnTo>
                    <a:pt x="10221" y="62866"/>
                  </a:lnTo>
                  <a:lnTo>
                    <a:pt x="8350" y="66675"/>
                  </a:lnTo>
                  <a:lnTo>
                    <a:pt x="7104" y="71120"/>
                  </a:lnTo>
                  <a:lnTo>
                    <a:pt x="6272" y="75988"/>
                  </a:lnTo>
                  <a:lnTo>
                    <a:pt x="4767" y="80186"/>
                  </a:lnTo>
                  <a:lnTo>
                    <a:pt x="2810" y="83937"/>
                  </a:lnTo>
                  <a:lnTo>
                    <a:pt x="552" y="87390"/>
                  </a:lnTo>
                  <a:lnTo>
                    <a:pt x="0" y="90645"/>
                  </a:lnTo>
                  <a:lnTo>
                    <a:pt x="584" y="93768"/>
                  </a:lnTo>
                  <a:lnTo>
                    <a:pt x="1927" y="96802"/>
                  </a:lnTo>
                  <a:lnTo>
                    <a:pt x="2821" y="100729"/>
                  </a:lnTo>
                  <a:lnTo>
                    <a:pt x="3417" y="105253"/>
                  </a:lnTo>
                  <a:lnTo>
                    <a:pt x="3815" y="110173"/>
                  </a:lnTo>
                  <a:lnTo>
                    <a:pt x="4080" y="114406"/>
                  </a:lnTo>
                  <a:lnTo>
                    <a:pt x="4375" y="121650"/>
                  </a:lnTo>
                  <a:lnTo>
                    <a:pt x="4540" y="131082"/>
                  </a:lnTo>
                  <a:lnTo>
                    <a:pt x="5517" y="134060"/>
                  </a:lnTo>
                  <a:lnTo>
                    <a:pt x="9141" y="139910"/>
                  </a:lnTo>
                  <a:lnTo>
                    <a:pt x="11387" y="145684"/>
                  </a:lnTo>
                  <a:lnTo>
                    <a:pt x="11986" y="148558"/>
                  </a:lnTo>
                  <a:lnTo>
                    <a:pt x="15191" y="154290"/>
                  </a:lnTo>
                  <a:lnTo>
                    <a:pt x="19791" y="160013"/>
                  </a:lnTo>
                  <a:lnTo>
                    <a:pt x="25010" y="165732"/>
                  </a:lnTo>
                  <a:lnTo>
                    <a:pt x="33303" y="174306"/>
                  </a:lnTo>
                  <a:lnTo>
                    <a:pt x="36121" y="176212"/>
                  </a:lnTo>
                  <a:lnTo>
                    <a:pt x="41793" y="178328"/>
                  </a:lnTo>
                  <a:lnTo>
                    <a:pt x="45591" y="179846"/>
                  </a:lnTo>
                  <a:lnTo>
                    <a:pt x="50028" y="181809"/>
                  </a:lnTo>
                  <a:lnTo>
                    <a:pt x="54892" y="184071"/>
                  </a:lnTo>
                  <a:lnTo>
                    <a:pt x="60039" y="185579"/>
                  </a:lnTo>
                  <a:lnTo>
                    <a:pt x="65375" y="186584"/>
                  </a:lnTo>
                  <a:lnTo>
                    <a:pt x="70838" y="187254"/>
                  </a:lnTo>
                  <a:lnTo>
                    <a:pt x="76384" y="186749"/>
                  </a:lnTo>
                  <a:lnTo>
                    <a:pt x="81988" y="185459"/>
                  </a:lnTo>
                  <a:lnTo>
                    <a:pt x="87628" y="183647"/>
                  </a:lnTo>
                  <a:lnTo>
                    <a:pt x="93293" y="182438"/>
                  </a:lnTo>
                  <a:lnTo>
                    <a:pt x="98975" y="181633"/>
                  </a:lnTo>
                  <a:lnTo>
                    <a:pt x="104667" y="181096"/>
                  </a:lnTo>
                  <a:lnTo>
                    <a:pt x="110368" y="180738"/>
                  </a:lnTo>
                  <a:lnTo>
                    <a:pt x="121781" y="180340"/>
                  </a:lnTo>
                  <a:lnTo>
                    <a:pt x="127492" y="179282"/>
                  </a:lnTo>
                  <a:lnTo>
                    <a:pt x="133205" y="177624"/>
                  </a:lnTo>
                  <a:lnTo>
                    <a:pt x="138917" y="175566"/>
                  </a:lnTo>
                  <a:lnTo>
                    <a:pt x="144630" y="174194"/>
                  </a:lnTo>
                  <a:lnTo>
                    <a:pt x="150345" y="173279"/>
                  </a:lnTo>
                  <a:lnTo>
                    <a:pt x="156060" y="172669"/>
                  </a:lnTo>
                  <a:lnTo>
                    <a:pt x="161774" y="171310"/>
                  </a:lnTo>
                  <a:lnTo>
                    <a:pt x="167489" y="169452"/>
                  </a:lnTo>
                  <a:lnTo>
                    <a:pt x="173204" y="167260"/>
                  </a:lnTo>
                  <a:lnTo>
                    <a:pt x="178918" y="164847"/>
                  </a:lnTo>
                  <a:lnTo>
                    <a:pt x="184633" y="162285"/>
                  </a:lnTo>
                  <a:lnTo>
                    <a:pt x="190348" y="159625"/>
                  </a:lnTo>
                  <a:lnTo>
                    <a:pt x="194158" y="155946"/>
                  </a:lnTo>
                  <a:lnTo>
                    <a:pt x="196698" y="151589"/>
                  </a:lnTo>
                  <a:lnTo>
                    <a:pt x="198391" y="146779"/>
                  </a:lnTo>
                  <a:lnTo>
                    <a:pt x="200473" y="142620"/>
                  </a:lnTo>
                  <a:lnTo>
                    <a:pt x="202813" y="138895"/>
                  </a:lnTo>
                  <a:lnTo>
                    <a:pt x="205326" y="135459"/>
                  </a:lnTo>
                  <a:lnTo>
                    <a:pt x="207953" y="132216"/>
                  </a:lnTo>
                  <a:lnTo>
                    <a:pt x="210657" y="129101"/>
                  </a:lnTo>
                  <a:lnTo>
                    <a:pt x="213412" y="126072"/>
                  </a:lnTo>
                  <a:lnTo>
                    <a:pt x="219014" y="120167"/>
                  </a:lnTo>
                  <a:lnTo>
                    <a:pt x="221842" y="117259"/>
                  </a:lnTo>
                  <a:lnTo>
                    <a:pt x="224678" y="113415"/>
                  </a:lnTo>
                  <a:lnTo>
                    <a:pt x="227523" y="108947"/>
                  </a:lnTo>
                  <a:lnTo>
                    <a:pt x="230371" y="104064"/>
                  </a:lnTo>
                  <a:lnTo>
                    <a:pt x="232271" y="99856"/>
                  </a:lnTo>
                  <a:lnTo>
                    <a:pt x="233537" y="96098"/>
                  </a:lnTo>
                  <a:lnTo>
                    <a:pt x="234380" y="92640"/>
                  </a:lnTo>
                  <a:lnTo>
                    <a:pt x="233990" y="89382"/>
                  </a:lnTo>
                  <a:lnTo>
                    <a:pt x="232778" y="86258"/>
                  </a:lnTo>
                  <a:lnTo>
                    <a:pt x="231017" y="83223"/>
                  </a:lnTo>
                  <a:lnTo>
                    <a:pt x="228890" y="80247"/>
                  </a:lnTo>
                  <a:lnTo>
                    <a:pt x="223987" y="74400"/>
                  </a:lnTo>
                  <a:lnTo>
                    <a:pt x="218634" y="68626"/>
                  </a:lnTo>
                  <a:lnTo>
                    <a:pt x="215874" y="65753"/>
                  </a:lnTo>
                  <a:lnTo>
                    <a:pt x="213080" y="61933"/>
                  </a:lnTo>
                  <a:lnTo>
                    <a:pt x="210265" y="57481"/>
                  </a:lnTo>
                  <a:lnTo>
                    <a:pt x="207437" y="52608"/>
                  </a:lnTo>
                  <a:lnTo>
                    <a:pt x="203645" y="49359"/>
                  </a:lnTo>
                  <a:lnTo>
                    <a:pt x="199213" y="47194"/>
                  </a:lnTo>
                  <a:lnTo>
                    <a:pt x="194352" y="45750"/>
                  </a:lnTo>
                  <a:lnTo>
                    <a:pt x="189208" y="43835"/>
                  </a:lnTo>
                  <a:lnTo>
                    <a:pt x="183874" y="41606"/>
                  </a:lnTo>
                  <a:lnTo>
                    <a:pt x="178412" y="39167"/>
                  </a:lnTo>
                  <a:lnTo>
                    <a:pt x="172866" y="37541"/>
                  </a:lnTo>
                  <a:lnTo>
                    <a:pt x="167263" y="36457"/>
                  </a:lnTo>
                  <a:lnTo>
                    <a:pt x="161623" y="35735"/>
                  </a:lnTo>
                  <a:lnTo>
                    <a:pt x="155006" y="34300"/>
                  </a:lnTo>
                  <a:lnTo>
                    <a:pt x="147736" y="32392"/>
                  </a:lnTo>
                  <a:lnTo>
                    <a:pt x="140034" y="30167"/>
                  </a:lnTo>
                  <a:lnTo>
                    <a:pt x="132992" y="28684"/>
                  </a:lnTo>
                  <a:lnTo>
                    <a:pt x="126393" y="27695"/>
                  </a:lnTo>
                  <a:lnTo>
                    <a:pt x="120089" y="27036"/>
                  </a:lnTo>
                  <a:lnTo>
                    <a:pt x="113981" y="26596"/>
                  </a:lnTo>
                  <a:lnTo>
                    <a:pt x="108005" y="26303"/>
                  </a:lnTo>
                  <a:lnTo>
                    <a:pt x="96284" y="25977"/>
                  </a:lnTo>
                  <a:lnTo>
                    <a:pt x="47510" y="25727"/>
                  </a:lnTo>
                  <a:lnTo>
                    <a:pt x="13183" y="2571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Angles formed by a chord and a tangent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Theorem: </a:t>
            </a:r>
            <a:r>
              <a:rPr lang="en-US" dirty="0"/>
              <a:t>The measure of an angle formed by a chord and a tangent is equal to half the measure of the intercepted arc.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 t="2222" r="1149"/>
          <a:stretch>
            <a:fillRect/>
          </a:stretch>
        </p:blipFill>
        <p:spPr bwMode="auto">
          <a:xfrm>
            <a:off x="358218" y="4038600"/>
            <a:ext cx="1787234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3670" y="4038600"/>
            <a:ext cx="1770993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32881" y="4038600"/>
            <a:ext cx="176732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58427" y="4038600"/>
            <a:ext cx="2027356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" name="SMARTPenAnnotation262"/>
          <p:cNvSpPr/>
          <p:nvPr/>
        </p:nvSpPr>
        <p:spPr>
          <a:xfrm>
            <a:off x="7829550" y="5409247"/>
            <a:ext cx="214313" cy="299934"/>
          </a:xfrm>
          <a:custGeom>
            <a:avLst/>
            <a:gdLst/>
            <a:ahLst/>
            <a:cxnLst/>
            <a:rect l="0" t="0" r="0" b="0"/>
            <a:pathLst>
              <a:path w="214313" h="299934">
                <a:moveTo>
                  <a:pt x="0" y="0"/>
                </a:moveTo>
                <a:lnTo>
                  <a:pt x="0" y="8468"/>
                </a:lnTo>
                <a:lnTo>
                  <a:pt x="5891" y="8552"/>
                </a:lnTo>
                <a:lnTo>
                  <a:pt x="21311" y="8572"/>
                </a:lnTo>
                <a:lnTo>
                  <a:pt x="22780" y="9525"/>
                </a:lnTo>
                <a:lnTo>
                  <a:pt x="23759" y="11112"/>
                </a:lnTo>
                <a:lnTo>
                  <a:pt x="24412" y="13123"/>
                </a:lnTo>
                <a:lnTo>
                  <a:pt x="25799" y="14464"/>
                </a:lnTo>
                <a:lnTo>
                  <a:pt x="27677" y="15358"/>
                </a:lnTo>
                <a:lnTo>
                  <a:pt x="32304" y="16351"/>
                </a:lnTo>
                <a:lnTo>
                  <a:pt x="37534" y="16792"/>
                </a:lnTo>
                <a:lnTo>
                  <a:pt x="42761" y="17076"/>
                </a:lnTo>
                <a:lnTo>
                  <a:pt x="46945" y="17114"/>
                </a:lnTo>
                <a:lnTo>
                  <a:pt x="49394" y="18077"/>
                </a:lnTo>
                <a:lnTo>
                  <a:pt x="54656" y="21687"/>
                </a:lnTo>
                <a:lnTo>
                  <a:pt x="58344" y="23030"/>
                </a:lnTo>
                <a:lnTo>
                  <a:pt x="62709" y="23926"/>
                </a:lnTo>
                <a:lnTo>
                  <a:pt x="67523" y="24523"/>
                </a:lnTo>
                <a:lnTo>
                  <a:pt x="71685" y="25874"/>
                </a:lnTo>
                <a:lnTo>
                  <a:pt x="75413" y="27727"/>
                </a:lnTo>
                <a:lnTo>
                  <a:pt x="78851" y="29914"/>
                </a:lnTo>
                <a:lnTo>
                  <a:pt x="81141" y="32325"/>
                </a:lnTo>
                <a:lnTo>
                  <a:pt x="82669" y="34886"/>
                </a:lnTo>
                <a:lnTo>
                  <a:pt x="83687" y="37544"/>
                </a:lnTo>
                <a:lnTo>
                  <a:pt x="86272" y="39317"/>
                </a:lnTo>
                <a:lnTo>
                  <a:pt x="89899" y="40499"/>
                </a:lnTo>
                <a:lnTo>
                  <a:pt x="94222" y="41287"/>
                </a:lnTo>
                <a:lnTo>
                  <a:pt x="97104" y="42765"/>
                </a:lnTo>
                <a:lnTo>
                  <a:pt x="99027" y="44702"/>
                </a:lnTo>
                <a:lnTo>
                  <a:pt x="102114" y="49396"/>
                </a:lnTo>
                <a:lnTo>
                  <a:pt x="106662" y="54656"/>
                </a:lnTo>
                <a:lnTo>
                  <a:pt x="111858" y="60169"/>
                </a:lnTo>
                <a:lnTo>
                  <a:pt x="122955" y="71470"/>
                </a:lnTo>
                <a:lnTo>
                  <a:pt x="125785" y="73364"/>
                </a:lnTo>
                <a:lnTo>
                  <a:pt x="131469" y="75469"/>
                </a:lnTo>
                <a:lnTo>
                  <a:pt x="137170" y="78944"/>
                </a:lnTo>
                <a:lnTo>
                  <a:pt x="142879" y="83664"/>
                </a:lnTo>
                <a:lnTo>
                  <a:pt x="148592" y="88937"/>
                </a:lnTo>
                <a:lnTo>
                  <a:pt x="157162" y="97260"/>
                </a:lnTo>
                <a:lnTo>
                  <a:pt x="165735" y="105759"/>
                </a:lnTo>
                <a:lnTo>
                  <a:pt x="167640" y="108606"/>
                </a:lnTo>
                <a:lnTo>
                  <a:pt x="171273" y="117164"/>
                </a:lnTo>
                <a:lnTo>
                  <a:pt x="175500" y="122876"/>
                </a:lnTo>
                <a:lnTo>
                  <a:pt x="180551" y="131129"/>
                </a:lnTo>
                <a:lnTo>
                  <a:pt x="185020" y="140195"/>
                </a:lnTo>
                <a:lnTo>
                  <a:pt x="187006" y="147399"/>
                </a:lnTo>
                <a:lnTo>
                  <a:pt x="190429" y="153776"/>
                </a:lnTo>
                <a:lnTo>
                  <a:pt x="192675" y="156810"/>
                </a:lnTo>
                <a:lnTo>
                  <a:pt x="195171" y="162721"/>
                </a:lnTo>
                <a:lnTo>
                  <a:pt x="195836" y="165631"/>
                </a:lnTo>
                <a:lnTo>
                  <a:pt x="199115" y="171404"/>
                </a:lnTo>
                <a:lnTo>
                  <a:pt x="201324" y="174276"/>
                </a:lnTo>
                <a:lnTo>
                  <a:pt x="202796" y="178097"/>
                </a:lnTo>
                <a:lnTo>
                  <a:pt x="204431" y="187422"/>
                </a:lnTo>
                <a:lnTo>
                  <a:pt x="207698" y="195376"/>
                </a:lnTo>
                <a:lnTo>
                  <a:pt x="211373" y="202086"/>
                </a:lnTo>
                <a:lnTo>
                  <a:pt x="213005" y="208244"/>
                </a:lnTo>
                <a:lnTo>
                  <a:pt x="213925" y="217065"/>
                </a:lnTo>
                <a:lnTo>
                  <a:pt x="214197" y="225712"/>
                </a:lnTo>
                <a:lnTo>
                  <a:pt x="214312" y="299933"/>
                </a:lnTo>
                <a:lnTo>
                  <a:pt x="214312" y="291569"/>
                </a:lnTo>
                <a:lnTo>
                  <a:pt x="208421" y="291486"/>
                </a:lnTo>
                <a:lnTo>
                  <a:pt x="205740" y="29146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lain horizontal">
  <a:themeElements>
    <a:clrScheme name="plain horizontal 1">
      <a:dk1>
        <a:srgbClr val="C0C0C0"/>
      </a:dk1>
      <a:lt1>
        <a:srgbClr val="FFFFFF"/>
      </a:lt1>
      <a:dk2>
        <a:srgbClr val="000099"/>
      </a:dk2>
      <a:lt2>
        <a:srgbClr val="CCECFF"/>
      </a:lt2>
      <a:accent1>
        <a:srgbClr val="FF3399"/>
      </a:accent1>
      <a:accent2>
        <a:srgbClr val="99CCFF"/>
      </a:accent2>
      <a:accent3>
        <a:srgbClr val="AAAACA"/>
      </a:accent3>
      <a:accent4>
        <a:srgbClr val="DADADA"/>
      </a:accent4>
      <a:accent5>
        <a:srgbClr val="FFADCA"/>
      </a:accent5>
      <a:accent6>
        <a:srgbClr val="8AB9E7"/>
      </a:accent6>
      <a:hlink>
        <a:srgbClr val="FF5050"/>
      </a:hlink>
      <a:folHlink>
        <a:srgbClr val="FFFF99"/>
      </a:folHlink>
    </a:clrScheme>
    <a:fontScheme name="plain horizont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lain horizontal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lormaster">
  <a:themeElements>
    <a:clrScheme name="">
      <a:dk1>
        <a:srgbClr val="000000"/>
      </a:dk1>
      <a:lt1>
        <a:srgbClr val="000099"/>
      </a:lt1>
      <a:dk2>
        <a:srgbClr val="3366CC"/>
      </a:dk2>
      <a:lt2>
        <a:srgbClr val="C0C0C0"/>
      </a:lt2>
      <a:accent1>
        <a:srgbClr val="FF3399"/>
      </a:accent1>
      <a:accent2>
        <a:srgbClr val="99CCFF"/>
      </a:accent2>
      <a:accent3>
        <a:srgbClr val="AAAACA"/>
      </a:accent3>
      <a:accent4>
        <a:srgbClr val="000000"/>
      </a:accent4>
      <a:accent5>
        <a:srgbClr val="FFADCA"/>
      </a:accent5>
      <a:accent6>
        <a:srgbClr val="8AB9E7"/>
      </a:accent6>
      <a:hlink>
        <a:srgbClr val="FF5050"/>
      </a:hlink>
      <a:folHlink>
        <a:srgbClr val="FFFF99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olormaster">
  <a:themeElements>
    <a:clrScheme name="">
      <a:dk1>
        <a:srgbClr val="000000"/>
      </a:dk1>
      <a:lt1>
        <a:srgbClr val="000099"/>
      </a:lt1>
      <a:dk2>
        <a:srgbClr val="3366CC"/>
      </a:dk2>
      <a:lt2>
        <a:srgbClr val="C0C0C0"/>
      </a:lt2>
      <a:accent1>
        <a:srgbClr val="FF3399"/>
      </a:accent1>
      <a:accent2>
        <a:srgbClr val="99CCFF"/>
      </a:accent2>
      <a:accent3>
        <a:srgbClr val="AAAACA"/>
      </a:accent3>
      <a:accent4>
        <a:srgbClr val="000000"/>
      </a:accent4>
      <a:accent5>
        <a:srgbClr val="FFADCA"/>
      </a:accent5>
      <a:accent6>
        <a:srgbClr val="8AB9E7"/>
      </a:accent6>
      <a:hlink>
        <a:srgbClr val="FF5050"/>
      </a:hlink>
      <a:folHlink>
        <a:srgbClr val="FFFF99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olormaster">
  <a:themeElements>
    <a:clrScheme name="3_colormaster 7">
      <a:dk1>
        <a:srgbClr val="C0C0C0"/>
      </a:dk1>
      <a:lt1>
        <a:srgbClr val="FFFFFF"/>
      </a:lt1>
      <a:dk2>
        <a:srgbClr val="008080"/>
      </a:dk2>
      <a:lt2>
        <a:srgbClr val="CCECFF"/>
      </a:lt2>
      <a:accent1>
        <a:srgbClr val="29A329"/>
      </a:accent1>
      <a:accent2>
        <a:srgbClr val="00FFFF"/>
      </a:accent2>
      <a:accent3>
        <a:srgbClr val="AAC0C0"/>
      </a:accent3>
      <a:accent4>
        <a:srgbClr val="DADADA"/>
      </a:accent4>
      <a:accent5>
        <a:srgbClr val="ACCEAC"/>
      </a:accent5>
      <a:accent6>
        <a:srgbClr val="00E7E7"/>
      </a:accent6>
      <a:hlink>
        <a:srgbClr val="3B6AFF"/>
      </a:hlink>
      <a:folHlink>
        <a:srgbClr val="FF9900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colormaster">
  <a:themeElements>
    <a:clrScheme name="">
      <a:dk1>
        <a:srgbClr val="000000"/>
      </a:dk1>
      <a:lt1>
        <a:srgbClr val="008080"/>
      </a:lt1>
      <a:dk2>
        <a:srgbClr val="339966"/>
      </a:dk2>
      <a:lt2>
        <a:srgbClr val="C0C0C0"/>
      </a:lt2>
      <a:accent1>
        <a:srgbClr val="29A329"/>
      </a:accent1>
      <a:accent2>
        <a:srgbClr val="00FFFF"/>
      </a:accent2>
      <a:accent3>
        <a:srgbClr val="AAC0C0"/>
      </a:accent3>
      <a:accent4>
        <a:srgbClr val="000000"/>
      </a:accent4>
      <a:accent5>
        <a:srgbClr val="ACCEAC"/>
      </a:accent5>
      <a:accent6>
        <a:srgbClr val="00E7E7"/>
      </a:accent6>
      <a:hlink>
        <a:srgbClr val="3B6AFF"/>
      </a:hlink>
      <a:folHlink>
        <a:srgbClr val="FF9900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colormaster">
  <a:themeElements>
    <a:clrScheme name="">
      <a:dk1>
        <a:srgbClr val="000000"/>
      </a:dk1>
      <a:lt1>
        <a:srgbClr val="008080"/>
      </a:lt1>
      <a:dk2>
        <a:srgbClr val="339966"/>
      </a:dk2>
      <a:lt2>
        <a:srgbClr val="C0C0C0"/>
      </a:lt2>
      <a:accent1>
        <a:srgbClr val="29A329"/>
      </a:accent1>
      <a:accent2>
        <a:srgbClr val="00FFFF"/>
      </a:accent2>
      <a:accent3>
        <a:srgbClr val="AAC0C0"/>
      </a:accent3>
      <a:accent4>
        <a:srgbClr val="000000"/>
      </a:accent4>
      <a:accent5>
        <a:srgbClr val="ACCEAC"/>
      </a:accent5>
      <a:accent6>
        <a:srgbClr val="00E7E7"/>
      </a:accent6>
      <a:hlink>
        <a:srgbClr val="3B6AFF"/>
      </a:hlink>
      <a:folHlink>
        <a:srgbClr val="FF9900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colormaster">
  <a:themeElements>
    <a:clrScheme name="6_colormaster 13">
      <a:dk1>
        <a:srgbClr val="C0C0C0"/>
      </a:dk1>
      <a:lt1>
        <a:srgbClr val="FFFFFF"/>
      </a:lt1>
      <a:dk2>
        <a:srgbClr val="CC0066"/>
      </a:dk2>
      <a:lt2>
        <a:srgbClr val="FFCCCC"/>
      </a:lt2>
      <a:accent1>
        <a:srgbClr val="993366"/>
      </a:accent1>
      <a:accent2>
        <a:srgbClr val="FF9999"/>
      </a:accent2>
      <a:accent3>
        <a:srgbClr val="E2AAB8"/>
      </a:accent3>
      <a:accent4>
        <a:srgbClr val="DADADA"/>
      </a:accent4>
      <a:accent5>
        <a:srgbClr val="CAADB8"/>
      </a:accent5>
      <a:accent6>
        <a:srgbClr val="E78A8A"/>
      </a:accent6>
      <a:hlink>
        <a:srgbClr val="009999"/>
      </a:hlink>
      <a:folHlink>
        <a:srgbClr val="FF9933"/>
      </a:folHlink>
    </a:clrScheme>
    <a:fontScheme name="6_colormaster">
      <a:majorFont>
        <a:latin typeface="Ravie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colormaster">
  <a:themeElements>
    <a:clrScheme name="">
      <a:dk1>
        <a:srgbClr val="000000"/>
      </a:dk1>
      <a:lt1>
        <a:srgbClr val="CC0066"/>
      </a:lt1>
      <a:dk2>
        <a:srgbClr val="CC0066"/>
      </a:dk2>
      <a:lt2>
        <a:srgbClr val="C0C0C0"/>
      </a:lt2>
      <a:accent1>
        <a:srgbClr val="993366"/>
      </a:accent1>
      <a:accent2>
        <a:srgbClr val="FF9999"/>
      </a:accent2>
      <a:accent3>
        <a:srgbClr val="E2AAB8"/>
      </a:accent3>
      <a:accent4>
        <a:srgbClr val="000000"/>
      </a:accent4>
      <a:accent5>
        <a:srgbClr val="CAADB8"/>
      </a:accent5>
      <a:accent6>
        <a:srgbClr val="E78A8A"/>
      </a:accent6>
      <a:hlink>
        <a:srgbClr val="009999"/>
      </a:hlink>
      <a:folHlink>
        <a:srgbClr val="FF9933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colormaster">
  <a:themeElements>
    <a:clrScheme name="">
      <a:dk1>
        <a:srgbClr val="000000"/>
      </a:dk1>
      <a:lt1>
        <a:srgbClr val="CC0066"/>
      </a:lt1>
      <a:dk2>
        <a:srgbClr val="CC0066"/>
      </a:dk2>
      <a:lt2>
        <a:srgbClr val="C0C0C0"/>
      </a:lt2>
      <a:accent1>
        <a:srgbClr val="993366"/>
      </a:accent1>
      <a:accent2>
        <a:srgbClr val="FF9999"/>
      </a:accent2>
      <a:accent3>
        <a:srgbClr val="E2AAB8"/>
      </a:accent3>
      <a:accent4>
        <a:srgbClr val="000000"/>
      </a:accent4>
      <a:accent5>
        <a:srgbClr val="CAADB8"/>
      </a:accent5>
      <a:accent6>
        <a:srgbClr val="E78A8A"/>
      </a:accent6>
      <a:hlink>
        <a:srgbClr val="009999"/>
      </a:hlink>
      <a:folHlink>
        <a:srgbClr val="FF9933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032</Template>
  <TotalTime>627</TotalTime>
  <Words>288</Words>
  <Application>Microsoft Office PowerPoint</Application>
  <PresentationFormat>On-screen Show (4:3)</PresentationFormat>
  <Paragraphs>39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9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plain horizontal</vt:lpstr>
      <vt:lpstr>1_colormaster</vt:lpstr>
      <vt:lpstr>2_colormaster</vt:lpstr>
      <vt:lpstr>3_colormaster</vt:lpstr>
      <vt:lpstr>4_colormaster</vt:lpstr>
      <vt:lpstr>5_colormaster</vt:lpstr>
      <vt:lpstr>6_colormaster</vt:lpstr>
      <vt:lpstr>7_colormaster</vt:lpstr>
      <vt:lpstr>8_colormaster</vt:lpstr>
      <vt:lpstr>Inscribed Angles</vt:lpstr>
      <vt:lpstr>Objectives</vt:lpstr>
      <vt:lpstr>What is an inscribed angle?</vt:lpstr>
      <vt:lpstr>Measure of an inscribed angle</vt:lpstr>
      <vt:lpstr>Proving the measure of an inscribe angle</vt:lpstr>
      <vt:lpstr>1st Corollary</vt:lpstr>
      <vt:lpstr>2nd Corollary</vt:lpstr>
      <vt:lpstr>3rd Corollary</vt:lpstr>
      <vt:lpstr>Angles formed by a chord and a tangent</vt:lpstr>
      <vt:lpstr>More about chords</vt:lpstr>
      <vt:lpstr>Secants and tangent</vt:lpstr>
      <vt:lpstr>Two secants</vt:lpstr>
      <vt:lpstr>Two tangents..</vt:lpstr>
      <vt:lpstr>A tangent and a secant</vt:lpstr>
    </vt:vector>
  </TitlesOfParts>
  <Company>nuhs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Inscribed Angles</dc:title>
  <dc:creator>nuhs</dc:creator>
  <cp:lastModifiedBy>Ameena</cp:lastModifiedBy>
  <cp:revision>47</cp:revision>
  <dcterms:created xsi:type="dcterms:W3CDTF">2007-06-04T02:33:50Z</dcterms:created>
  <dcterms:modified xsi:type="dcterms:W3CDTF">2009-11-30T18:03:57Z</dcterms:modified>
</cp:coreProperties>
</file>